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6.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7.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8.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9.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5" r:id="rId2"/>
    <p:sldMasterId id="2147483691" r:id="rId3"/>
    <p:sldMasterId id="2147483707" r:id="rId4"/>
    <p:sldMasterId id="2147483722" r:id="rId5"/>
    <p:sldMasterId id="2147483737" r:id="rId6"/>
    <p:sldMasterId id="2147483752" r:id="rId7"/>
    <p:sldMasterId id="2147483768" r:id="rId8"/>
    <p:sldMasterId id="2147483782" r:id="rId9"/>
    <p:sldMasterId id="2147483798" r:id="rId10"/>
  </p:sldMasterIdLst>
  <p:notesMasterIdLst>
    <p:notesMasterId r:id="rId21"/>
  </p:notesMasterIdLst>
  <p:handoutMasterIdLst>
    <p:handoutMasterId r:id="rId22"/>
  </p:handoutMasterIdLst>
  <p:sldIdLst>
    <p:sldId id="278" r:id="rId11"/>
    <p:sldId id="281" r:id="rId12"/>
    <p:sldId id="280" r:id="rId13"/>
    <p:sldId id="287" r:id="rId14"/>
    <p:sldId id="288" r:id="rId15"/>
    <p:sldId id="282" r:id="rId16"/>
    <p:sldId id="290" r:id="rId17"/>
    <p:sldId id="285" r:id="rId18"/>
    <p:sldId id="291" r:id="rId19"/>
    <p:sldId id="283" r:id="rId20"/>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62" autoAdjust="0"/>
    <p:restoredTop sz="94629" autoAdjust="0"/>
  </p:normalViewPr>
  <p:slideViewPr>
    <p:cSldViewPr>
      <p:cViewPr varScale="1">
        <p:scale>
          <a:sx n="110" d="100"/>
          <a:sy n="110" d="100"/>
        </p:scale>
        <p:origin x="141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3" y="1"/>
            <a:ext cx="2945659" cy="496332"/>
          </a:xfrm>
          <a:prstGeom prst="rect">
            <a:avLst/>
          </a:prstGeom>
        </p:spPr>
        <p:txBody>
          <a:bodyPr vert="horz" lIns="91432" tIns="45716" rIns="91432" bIns="45716" rtlCol="0"/>
          <a:lstStyle>
            <a:lvl1pPr algn="l">
              <a:defRPr sz="1200"/>
            </a:lvl1pPr>
          </a:lstStyle>
          <a:p>
            <a:endParaRPr lang="nl-NL"/>
          </a:p>
        </p:txBody>
      </p:sp>
      <p:sp>
        <p:nvSpPr>
          <p:cNvPr id="3" name="Tijdelijke aanduiding voor datum 2"/>
          <p:cNvSpPr>
            <a:spLocks noGrp="1"/>
          </p:cNvSpPr>
          <p:nvPr>
            <p:ph type="dt" sz="quarter" idx="1"/>
          </p:nvPr>
        </p:nvSpPr>
        <p:spPr>
          <a:xfrm>
            <a:off x="3850446" y="1"/>
            <a:ext cx="2945659" cy="496332"/>
          </a:xfrm>
          <a:prstGeom prst="rect">
            <a:avLst/>
          </a:prstGeom>
        </p:spPr>
        <p:txBody>
          <a:bodyPr vert="horz" lIns="91432" tIns="45716" rIns="91432" bIns="45716" rtlCol="0"/>
          <a:lstStyle>
            <a:lvl1pPr algn="r">
              <a:defRPr sz="1200"/>
            </a:lvl1pPr>
          </a:lstStyle>
          <a:p>
            <a:fld id="{D94427BE-3C83-46C0-A0E8-22F08FE5E6EC}" type="datetimeFigureOut">
              <a:rPr lang="nl-NL" smtClean="0"/>
              <a:pPr/>
              <a:t>5-10-2017</a:t>
            </a:fld>
            <a:endParaRPr lang="nl-NL"/>
          </a:p>
        </p:txBody>
      </p:sp>
      <p:sp>
        <p:nvSpPr>
          <p:cNvPr id="4" name="Tijdelijke aanduiding voor voettekst 3"/>
          <p:cNvSpPr>
            <a:spLocks noGrp="1"/>
          </p:cNvSpPr>
          <p:nvPr>
            <p:ph type="ftr" sz="quarter" idx="2"/>
          </p:nvPr>
        </p:nvSpPr>
        <p:spPr>
          <a:xfrm>
            <a:off x="3" y="9428585"/>
            <a:ext cx="2945659" cy="496332"/>
          </a:xfrm>
          <a:prstGeom prst="rect">
            <a:avLst/>
          </a:prstGeom>
        </p:spPr>
        <p:txBody>
          <a:bodyPr vert="horz" lIns="91432" tIns="45716" rIns="91432" bIns="45716"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6" y="9428585"/>
            <a:ext cx="2945659" cy="496332"/>
          </a:xfrm>
          <a:prstGeom prst="rect">
            <a:avLst/>
          </a:prstGeom>
        </p:spPr>
        <p:txBody>
          <a:bodyPr vert="horz" lIns="91432" tIns="45716" rIns="91432" bIns="45716" rtlCol="0" anchor="b"/>
          <a:lstStyle>
            <a:lvl1pPr algn="r">
              <a:defRPr sz="1200"/>
            </a:lvl1pPr>
          </a:lstStyle>
          <a:p>
            <a:fld id="{A4E299FA-BF3B-4E43-905C-DEF5B7A1353A}" type="slidenum">
              <a:rPr lang="nl-NL" smtClean="0"/>
              <a:pPr/>
              <a:t>‹nr.›</a:t>
            </a:fld>
            <a:endParaRPr lang="nl-NL"/>
          </a:p>
        </p:txBody>
      </p:sp>
    </p:spTree>
    <p:extLst>
      <p:ext uri="{BB962C8B-B14F-4D97-AF65-F5344CB8AC3E}">
        <p14:creationId xmlns:p14="http://schemas.microsoft.com/office/powerpoint/2010/main" val="283727573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3" y="1"/>
            <a:ext cx="2945659" cy="496332"/>
          </a:xfrm>
          <a:prstGeom prst="rect">
            <a:avLst/>
          </a:prstGeom>
        </p:spPr>
        <p:txBody>
          <a:bodyPr vert="horz" lIns="91432" tIns="45716" rIns="91432" bIns="45716" rtlCol="0"/>
          <a:lstStyle>
            <a:lvl1pPr algn="l">
              <a:defRPr sz="1200"/>
            </a:lvl1pPr>
          </a:lstStyle>
          <a:p>
            <a:endParaRPr lang="nl-NL"/>
          </a:p>
        </p:txBody>
      </p:sp>
      <p:sp>
        <p:nvSpPr>
          <p:cNvPr id="3" name="Tijdelijke aanduiding voor datum 2"/>
          <p:cNvSpPr>
            <a:spLocks noGrp="1"/>
          </p:cNvSpPr>
          <p:nvPr>
            <p:ph type="dt" idx="1"/>
          </p:nvPr>
        </p:nvSpPr>
        <p:spPr>
          <a:xfrm>
            <a:off x="3850446" y="1"/>
            <a:ext cx="2945659" cy="496332"/>
          </a:xfrm>
          <a:prstGeom prst="rect">
            <a:avLst/>
          </a:prstGeom>
        </p:spPr>
        <p:txBody>
          <a:bodyPr vert="horz" lIns="91432" tIns="45716" rIns="91432" bIns="45716" rtlCol="0"/>
          <a:lstStyle>
            <a:lvl1pPr algn="r">
              <a:defRPr sz="1200"/>
            </a:lvl1pPr>
          </a:lstStyle>
          <a:p>
            <a:fld id="{3D96D72D-3AE4-415B-B1C5-04DA90956588}" type="datetimeFigureOut">
              <a:rPr lang="nl-NL" smtClean="0"/>
              <a:pPr/>
              <a:t>5-10-2017</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2" tIns="45716" rIns="91432" bIns="45716" rtlCol="0" anchor="ctr"/>
          <a:lstStyle/>
          <a:p>
            <a:endParaRPr lang="nl-NL"/>
          </a:p>
        </p:txBody>
      </p:sp>
      <p:sp>
        <p:nvSpPr>
          <p:cNvPr id="5" name="Tijdelijke aanduiding voor notities 4"/>
          <p:cNvSpPr>
            <a:spLocks noGrp="1"/>
          </p:cNvSpPr>
          <p:nvPr>
            <p:ph type="body" sz="quarter" idx="3"/>
          </p:nvPr>
        </p:nvSpPr>
        <p:spPr>
          <a:xfrm>
            <a:off x="679768" y="4715155"/>
            <a:ext cx="5438140" cy="4466987"/>
          </a:xfrm>
          <a:prstGeom prst="rect">
            <a:avLst/>
          </a:prstGeom>
        </p:spPr>
        <p:txBody>
          <a:bodyPr vert="horz" lIns="91432" tIns="45716" rIns="91432" bIns="45716"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3" y="9428585"/>
            <a:ext cx="2945659" cy="496332"/>
          </a:xfrm>
          <a:prstGeom prst="rect">
            <a:avLst/>
          </a:prstGeom>
        </p:spPr>
        <p:txBody>
          <a:bodyPr vert="horz" lIns="91432" tIns="45716" rIns="91432" bIns="45716"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6" y="9428585"/>
            <a:ext cx="2945659" cy="496332"/>
          </a:xfrm>
          <a:prstGeom prst="rect">
            <a:avLst/>
          </a:prstGeom>
        </p:spPr>
        <p:txBody>
          <a:bodyPr vert="horz" lIns="91432" tIns="45716" rIns="91432" bIns="45716" rtlCol="0" anchor="b"/>
          <a:lstStyle>
            <a:lvl1pPr algn="r">
              <a:defRPr sz="1200"/>
            </a:lvl1pPr>
          </a:lstStyle>
          <a:p>
            <a:fld id="{046B2640-1F47-401E-934E-234C92D357C7}" type="slidenum">
              <a:rPr lang="nl-NL" smtClean="0"/>
              <a:pPr/>
              <a:t>‹nr.›</a:t>
            </a:fld>
            <a:endParaRPr lang="nl-NL"/>
          </a:p>
        </p:txBody>
      </p:sp>
    </p:spTree>
    <p:extLst>
      <p:ext uri="{BB962C8B-B14F-4D97-AF65-F5344CB8AC3E}">
        <p14:creationId xmlns:p14="http://schemas.microsoft.com/office/powerpoint/2010/main" val="412722199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046B2640-1F47-401E-934E-234C92D357C7}" type="slidenum">
              <a:rPr lang="nl-NL" smtClean="0"/>
              <a:pPr/>
              <a:t>1</a:t>
            </a:fld>
            <a:endParaRPr lang="nl-NL"/>
          </a:p>
        </p:txBody>
      </p:sp>
      <p:sp>
        <p:nvSpPr>
          <p:cNvPr id="5" name="Tijdelijke aanduiding voor voettekst 4"/>
          <p:cNvSpPr>
            <a:spLocks noGrp="1"/>
          </p:cNvSpPr>
          <p:nvPr>
            <p:ph type="ftr" sz="quarter" idx="11"/>
          </p:nvPr>
        </p:nvSpPr>
        <p:spPr/>
        <p:txBody>
          <a:bodyPr/>
          <a:lstStyle/>
          <a:p>
            <a:endParaRPr lang="nl-NL"/>
          </a:p>
        </p:txBody>
      </p:sp>
    </p:spTree>
    <p:extLst>
      <p:ext uri="{BB962C8B-B14F-4D97-AF65-F5344CB8AC3E}">
        <p14:creationId xmlns:p14="http://schemas.microsoft.com/office/powerpoint/2010/main" val="6378684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sp>
        <p:nvSpPr>
          <p:cNvPr id="4" name="Rectangle 16"/>
          <p:cNvSpPr>
            <a:spLocks noChangeArrowheads="1"/>
          </p:cNvSpPr>
          <p:nvPr/>
        </p:nvSpPr>
        <p:spPr bwMode="auto">
          <a:xfrm>
            <a:off x="6772275" y="3702050"/>
            <a:ext cx="2143125"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endParaRPr lang="nl-NL" sz="1200" b="1">
              <a:solidFill>
                <a:schemeClr val="bg1"/>
              </a:solidFill>
            </a:endParaRPr>
          </a:p>
          <a:p>
            <a:pPr eaLnBrk="0" hangingPunct="0"/>
            <a:endParaRPr lang="nl-NL" sz="1200" b="1">
              <a:solidFill>
                <a:schemeClr val="bg1"/>
              </a:solidFill>
            </a:endParaRPr>
          </a:p>
          <a:p>
            <a:pPr eaLnBrk="0" hangingPunct="0"/>
            <a:endParaRPr lang="nl-NL" sz="1200" b="1">
              <a:solidFill>
                <a:schemeClr val="bg1"/>
              </a:solidFill>
            </a:endParaRPr>
          </a:p>
          <a:p>
            <a:pPr eaLnBrk="0" hangingPunct="0"/>
            <a:endParaRPr lang="nl-NL" sz="1200" b="1">
              <a:solidFill>
                <a:schemeClr val="bg1"/>
              </a:solidFill>
            </a:endParaRPr>
          </a:p>
          <a:p>
            <a:pPr eaLnBrk="0" hangingPunct="0"/>
            <a:endParaRPr lang="nl-NL" sz="1200" b="1">
              <a:solidFill>
                <a:schemeClr val="bg1"/>
              </a:solidFill>
            </a:endParaRPr>
          </a:p>
          <a:p>
            <a:pPr eaLnBrk="0" hangingPunct="0"/>
            <a:endParaRPr lang="nl-NL" sz="1200" b="1">
              <a:solidFill>
                <a:schemeClr val="bg1"/>
              </a:solidFill>
            </a:endParaRPr>
          </a:p>
          <a:p>
            <a:pPr eaLnBrk="0" hangingPunct="0"/>
            <a:endParaRPr lang="nl-NL" sz="1200" b="1">
              <a:solidFill>
                <a:schemeClr val="bg1"/>
              </a:solidFill>
            </a:endParaRPr>
          </a:p>
          <a:p>
            <a:pPr eaLnBrk="0" hangingPunct="0"/>
            <a:endParaRPr lang="nl-NL" sz="1200" b="1">
              <a:solidFill>
                <a:schemeClr val="bg1"/>
              </a:solidFill>
            </a:endParaRPr>
          </a:p>
          <a:p>
            <a:pPr eaLnBrk="0" hangingPunct="0"/>
            <a:endParaRPr lang="nl-NL" sz="1200" b="1">
              <a:solidFill>
                <a:schemeClr val="bg1"/>
              </a:solidFill>
            </a:endParaRPr>
          </a:p>
        </p:txBody>
      </p:sp>
      <p:sp>
        <p:nvSpPr>
          <p:cNvPr id="5" name="Titel 1"/>
          <p:cNvSpPr>
            <a:spLocks noGrp="1"/>
          </p:cNvSpPr>
          <p:nvPr>
            <p:ph type="title"/>
          </p:nvPr>
        </p:nvSpPr>
        <p:spPr>
          <a:xfrm>
            <a:off x="952500" y="1187450"/>
            <a:ext cx="7197725" cy="719138"/>
          </a:xfrm>
        </p:spPr>
        <p:txBody>
          <a:bodyPr/>
          <a:lstStyle/>
          <a:p>
            <a:r>
              <a:rPr lang="nl-NL" smtClean="0"/>
              <a:t>Klik om de stijl te bewerken</a:t>
            </a:r>
            <a:endParaRPr lang="nl-NL"/>
          </a:p>
        </p:txBody>
      </p:sp>
      <p:pic>
        <p:nvPicPr>
          <p:cNvPr id="6" name="Tijdelijke aanduiding voor inhoud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971600" y="2492896"/>
            <a:ext cx="5778499"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5490840"/>
      </p:ext>
    </p:extLst>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98471904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59396" name="Rectangle 4"/>
          <p:cNvSpPr>
            <a:spLocks noGrp="1" noChangeArrowheads="1"/>
          </p:cNvSpPr>
          <p:nvPr>
            <p:ph type="ctrTitle" sz="quarter"/>
          </p:nvPr>
        </p:nvSpPr>
        <p:spPr/>
        <p:txBody>
          <a:bodyPr/>
          <a:lstStyle>
            <a:lvl1pPr>
              <a:defRPr/>
            </a:lvl1pPr>
          </a:lstStyle>
          <a:p>
            <a:pPr lvl="0"/>
            <a:r>
              <a:rPr lang="nl-NL" noProof="0" smtClean="0"/>
              <a:t>Click to edit Master title style</a:t>
            </a:r>
          </a:p>
        </p:txBody>
      </p:sp>
      <p:sp>
        <p:nvSpPr>
          <p:cNvPr id="59397" name="Rectangle 5"/>
          <p:cNvSpPr>
            <a:spLocks noGrp="1" noChangeArrowheads="1"/>
          </p:cNvSpPr>
          <p:nvPr>
            <p:ph type="subTitle" sz="quarter" idx="1"/>
          </p:nvPr>
        </p:nvSpPr>
        <p:spPr>
          <a:xfrm>
            <a:off x="952500" y="3417888"/>
            <a:ext cx="7197725" cy="2555875"/>
          </a:xfrm>
        </p:spPr>
        <p:txBody>
          <a:bodyPr/>
          <a:lstStyle>
            <a:lvl1pPr marL="0" indent="0">
              <a:buFont typeface="Verdana" charset="0"/>
              <a:buNone/>
              <a:defRPr/>
            </a:lvl1pPr>
          </a:lstStyle>
          <a:p>
            <a:pPr lvl="0"/>
            <a:r>
              <a:rPr lang="nl-NL" noProof="0" smtClean="0"/>
              <a:t>Click to edit Master subtitle style</a:t>
            </a:r>
          </a:p>
        </p:txBody>
      </p:sp>
    </p:spTree>
    <p:extLst>
      <p:ext uri="{BB962C8B-B14F-4D97-AF65-F5344CB8AC3E}">
        <p14:creationId xmlns:p14="http://schemas.microsoft.com/office/powerpoint/2010/main" val="3749156634"/>
      </p:ext>
    </p:extLst>
  </p:cSld>
  <p:clrMapOvr>
    <a:masterClrMapping/>
  </p:clrMapOvr>
  <p:transition spd="slow">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789494929"/>
      </p:ext>
    </p:extLst>
  </p:cSld>
  <p:clrMapOvr>
    <a:masterClrMapping/>
  </p:clrMapOvr>
  <p:transition spd="slow">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tekststijl van het model te bewerken</a:t>
            </a:r>
          </a:p>
        </p:txBody>
      </p:sp>
    </p:spTree>
    <p:extLst>
      <p:ext uri="{BB962C8B-B14F-4D97-AF65-F5344CB8AC3E}">
        <p14:creationId xmlns:p14="http://schemas.microsoft.com/office/powerpoint/2010/main" val="316033958"/>
      </p:ext>
    </p:extLst>
  </p:cSld>
  <p:clrMapOvr>
    <a:masterClrMapping/>
  </p:clrMapOvr>
  <p:transition spd="slow">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949325" y="2554288"/>
            <a:ext cx="3522663" cy="344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24388" y="2554288"/>
            <a:ext cx="3522662" cy="344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083435584"/>
      </p:ext>
    </p:extLst>
  </p:cSld>
  <p:clrMapOvr>
    <a:masterClrMapping/>
  </p:clrMapOvr>
  <p:transition spd="slow">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470080287"/>
      </p:ext>
    </p:extLst>
  </p:cSld>
  <p:clrMapOvr>
    <a:masterClrMapping/>
  </p:clrMapOvr>
  <p:transition spd="slow">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Tree>
    <p:extLst>
      <p:ext uri="{BB962C8B-B14F-4D97-AF65-F5344CB8AC3E}">
        <p14:creationId xmlns:p14="http://schemas.microsoft.com/office/powerpoint/2010/main" val="1441961600"/>
      </p:ext>
    </p:extLst>
  </p:cSld>
  <p:clrMapOvr>
    <a:masterClrMapping/>
  </p:clrMapOvr>
  <p:transition spd="slow">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3362203"/>
      </p:ext>
    </p:extLst>
  </p:cSld>
  <p:clrMapOvr>
    <a:masterClrMapping/>
  </p:clrMapOvr>
  <p:transition spd="slow">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Tree>
    <p:extLst>
      <p:ext uri="{BB962C8B-B14F-4D97-AF65-F5344CB8AC3E}">
        <p14:creationId xmlns:p14="http://schemas.microsoft.com/office/powerpoint/2010/main" val="1869436296"/>
      </p:ext>
    </p:extLst>
  </p:cSld>
  <p:clrMapOvr>
    <a:masterClrMapping/>
  </p:clrMapOvr>
  <p:transition spd="slow">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Tree>
    <p:extLst>
      <p:ext uri="{BB962C8B-B14F-4D97-AF65-F5344CB8AC3E}">
        <p14:creationId xmlns:p14="http://schemas.microsoft.com/office/powerpoint/2010/main" val="3298649185"/>
      </p:ext>
    </p:extLst>
  </p:cSld>
  <p:clrMapOvr>
    <a:masterClrMapping/>
  </p:clrMapOvr>
  <p:transition spd="slow">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75386746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350000" y="1187450"/>
            <a:ext cx="1800225" cy="4811713"/>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949325" y="1187450"/>
            <a:ext cx="5248275" cy="4811713"/>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410725569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350000" y="1187450"/>
            <a:ext cx="1800225" cy="4811713"/>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949325" y="1187450"/>
            <a:ext cx="5248275" cy="4811713"/>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432111529"/>
      </p:ext>
    </p:extLst>
  </p:cSld>
  <p:clrMapOvr>
    <a:masterClrMapping/>
  </p:clrMapOvr>
  <p:transition spd="slow">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952500" y="1187450"/>
            <a:ext cx="7197725" cy="719138"/>
          </a:xfrm>
        </p:spPr>
        <p:txBody>
          <a:bodyPr/>
          <a:lstStyle/>
          <a:p>
            <a:r>
              <a:rPr lang="nl-NL" smtClean="0"/>
              <a:t>Titelstijl van model bewerken</a:t>
            </a:r>
            <a:endParaRPr lang="nl-NL"/>
          </a:p>
        </p:txBody>
      </p:sp>
      <p:sp>
        <p:nvSpPr>
          <p:cNvPr id="3" name="Tijdelijke aanduiding voor tekst 2"/>
          <p:cNvSpPr>
            <a:spLocks noGrp="1"/>
          </p:cNvSpPr>
          <p:nvPr>
            <p:ph type="body" sz="half" idx="1"/>
          </p:nvPr>
        </p:nvSpPr>
        <p:spPr>
          <a:xfrm>
            <a:off x="949325" y="2554288"/>
            <a:ext cx="3522663" cy="3444875"/>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24388" y="2554288"/>
            <a:ext cx="3522662" cy="3444875"/>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278778398"/>
      </p:ext>
    </p:extLst>
  </p:cSld>
  <p:clrMapOvr>
    <a:masterClrMapping/>
  </p:clrMapOvr>
  <p:transition spd="slow">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xAndTwoObj" preserve="1">
  <p:cSld name="Titel, tekst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952500" y="1187450"/>
            <a:ext cx="7197725" cy="719138"/>
          </a:xfrm>
        </p:spPr>
        <p:txBody>
          <a:bodyPr/>
          <a:lstStyle/>
          <a:p>
            <a:r>
              <a:rPr lang="nl-NL" smtClean="0"/>
              <a:t>Titelstijl van model bewerken</a:t>
            </a:r>
            <a:endParaRPr lang="nl-NL"/>
          </a:p>
        </p:txBody>
      </p:sp>
      <p:sp>
        <p:nvSpPr>
          <p:cNvPr id="3" name="Tijdelijke aanduiding voor tekst 2"/>
          <p:cNvSpPr>
            <a:spLocks noGrp="1"/>
          </p:cNvSpPr>
          <p:nvPr>
            <p:ph type="body" sz="half" idx="1"/>
          </p:nvPr>
        </p:nvSpPr>
        <p:spPr>
          <a:xfrm>
            <a:off x="949325" y="2554288"/>
            <a:ext cx="3522663" cy="3444875"/>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quarter" idx="2"/>
          </p:nvPr>
        </p:nvSpPr>
        <p:spPr>
          <a:xfrm>
            <a:off x="4624388" y="2554288"/>
            <a:ext cx="3522662" cy="1646237"/>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inhoud 4"/>
          <p:cNvSpPr>
            <a:spLocks noGrp="1"/>
          </p:cNvSpPr>
          <p:nvPr>
            <p:ph sz="quarter" idx="3"/>
          </p:nvPr>
        </p:nvSpPr>
        <p:spPr>
          <a:xfrm>
            <a:off x="4624388" y="4352925"/>
            <a:ext cx="3522662" cy="164623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487287393"/>
      </p:ext>
    </p:extLst>
  </p:cSld>
  <p:clrMapOvr>
    <a:masterClrMapping/>
  </p:clrMapOvr>
  <p:transition spd="slow">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sp>
        <p:nvSpPr>
          <p:cNvPr id="4" name="Rectangle 16"/>
          <p:cNvSpPr>
            <a:spLocks noChangeArrowheads="1"/>
          </p:cNvSpPr>
          <p:nvPr/>
        </p:nvSpPr>
        <p:spPr bwMode="auto">
          <a:xfrm>
            <a:off x="6772275" y="3702050"/>
            <a:ext cx="2143125"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endParaRPr lang="nl-NL" sz="1200" b="1">
              <a:solidFill>
                <a:prstClr val="white"/>
              </a:solidFill>
            </a:endParaRPr>
          </a:p>
          <a:p>
            <a:pPr eaLnBrk="0" hangingPunct="0"/>
            <a:endParaRPr lang="nl-NL" sz="1200" b="1">
              <a:solidFill>
                <a:prstClr val="white"/>
              </a:solidFill>
            </a:endParaRPr>
          </a:p>
          <a:p>
            <a:pPr eaLnBrk="0" hangingPunct="0"/>
            <a:endParaRPr lang="nl-NL" sz="1200" b="1">
              <a:solidFill>
                <a:prstClr val="white"/>
              </a:solidFill>
            </a:endParaRPr>
          </a:p>
          <a:p>
            <a:pPr eaLnBrk="0" hangingPunct="0"/>
            <a:endParaRPr lang="nl-NL" sz="1200" b="1">
              <a:solidFill>
                <a:prstClr val="white"/>
              </a:solidFill>
            </a:endParaRPr>
          </a:p>
          <a:p>
            <a:pPr eaLnBrk="0" hangingPunct="0"/>
            <a:endParaRPr lang="nl-NL" sz="1200" b="1">
              <a:solidFill>
                <a:prstClr val="white"/>
              </a:solidFill>
            </a:endParaRPr>
          </a:p>
          <a:p>
            <a:pPr eaLnBrk="0" hangingPunct="0"/>
            <a:endParaRPr lang="nl-NL" sz="1200" b="1">
              <a:solidFill>
                <a:prstClr val="white"/>
              </a:solidFill>
            </a:endParaRPr>
          </a:p>
          <a:p>
            <a:pPr eaLnBrk="0" hangingPunct="0"/>
            <a:endParaRPr lang="nl-NL" sz="1200" b="1">
              <a:solidFill>
                <a:prstClr val="white"/>
              </a:solidFill>
            </a:endParaRPr>
          </a:p>
          <a:p>
            <a:pPr eaLnBrk="0" hangingPunct="0"/>
            <a:endParaRPr lang="nl-NL" sz="1200" b="1">
              <a:solidFill>
                <a:prstClr val="white"/>
              </a:solidFill>
            </a:endParaRPr>
          </a:p>
          <a:p>
            <a:pPr eaLnBrk="0" hangingPunct="0"/>
            <a:endParaRPr lang="nl-NL" sz="1200" b="1">
              <a:solidFill>
                <a:prstClr val="white"/>
              </a:solidFill>
            </a:endParaRPr>
          </a:p>
        </p:txBody>
      </p:sp>
      <p:sp>
        <p:nvSpPr>
          <p:cNvPr id="5" name="Titel 1"/>
          <p:cNvSpPr>
            <a:spLocks noGrp="1"/>
          </p:cNvSpPr>
          <p:nvPr>
            <p:ph type="title"/>
          </p:nvPr>
        </p:nvSpPr>
        <p:spPr>
          <a:xfrm>
            <a:off x="952500" y="1187450"/>
            <a:ext cx="7197725" cy="719138"/>
          </a:xfrm>
        </p:spPr>
        <p:txBody>
          <a:bodyPr/>
          <a:lstStyle/>
          <a:p>
            <a:r>
              <a:rPr lang="nl-NL" smtClean="0"/>
              <a:t>Klik om de stijl te bewerken</a:t>
            </a:r>
            <a:endParaRPr lang="nl-NL"/>
          </a:p>
        </p:txBody>
      </p:sp>
      <p:pic>
        <p:nvPicPr>
          <p:cNvPr id="6" name="Tijdelijke aanduiding voor inhoud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71600" y="2492896"/>
            <a:ext cx="5778499"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3996928"/>
      </p:ext>
    </p:extLst>
  </p:cSld>
  <p:clrMapOvr>
    <a:masterClrMapping/>
  </p:clrMapOvr>
  <p:transition spd="slow">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443765912"/>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extLst>
      <p:ext uri="{BB962C8B-B14F-4D97-AF65-F5344CB8AC3E}">
        <p14:creationId xmlns:p14="http://schemas.microsoft.com/office/powerpoint/2010/main" val="418277851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949325" y="2554288"/>
            <a:ext cx="3522663" cy="344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24388" y="2554288"/>
            <a:ext cx="3522662" cy="344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3639759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35264956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Tree>
    <p:extLst>
      <p:ext uri="{BB962C8B-B14F-4D97-AF65-F5344CB8AC3E}">
        <p14:creationId xmlns:p14="http://schemas.microsoft.com/office/powerpoint/2010/main" val="8083160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49692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952500" y="1187450"/>
            <a:ext cx="7197725" cy="719138"/>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949325" y="2554288"/>
            <a:ext cx="3522663" cy="34448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24388" y="2554288"/>
            <a:ext cx="3522662" cy="34448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427145283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37520753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161522827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39598349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350000" y="1187450"/>
            <a:ext cx="1800225" cy="4811713"/>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949325" y="1187450"/>
            <a:ext cx="5248275" cy="4811713"/>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59232406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952500" y="1187450"/>
            <a:ext cx="7197725" cy="719138"/>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949325" y="2554288"/>
            <a:ext cx="3522663" cy="34448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24388" y="2554288"/>
            <a:ext cx="3522662" cy="34448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60306636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xAndTwoObj" preserve="1">
  <p:cSld name="Titel, tekst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952500" y="1187450"/>
            <a:ext cx="7197725" cy="719138"/>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949325" y="2554288"/>
            <a:ext cx="3522663" cy="34448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quarter" idx="2"/>
          </p:nvPr>
        </p:nvSpPr>
        <p:spPr>
          <a:xfrm>
            <a:off x="4624388" y="2554288"/>
            <a:ext cx="3522662" cy="1646237"/>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inhoud 4"/>
          <p:cNvSpPr>
            <a:spLocks noGrp="1"/>
          </p:cNvSpPr>
          <p:nvPr>
            <p:ph sz="quarter" idx="3"/>
          </p:nvPr>
        </p:nvSpPr>
        <p:spPr>
          <a:xfrm>
            <a:off x="4624388" y="4352925"/>
            <a:ext cx="3522662" cy="16462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08488979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fourObj" preserve="1">
  <p:cSld name="Titel en vier objecten">
    <p:spTree>
      <p:nvGrpSpPr>
        <p:cNvPr id="1" name=""/>
        <p:cNvGrpSpPr/>
        <p:nvPr/>
      </p:nvGrpSpPr>
      <p:grpSpPr>
        <a:xfrm>
          <a:off x="0" y="0"/>
          <a:ext cx="0" cy="0"/>
          <a:chOff x="0" y="0"/>
          <a:chExt cx="0" cy="0"/>
        </a:xfrm>
      </p:grpSpPr>
      <p:sp>
        <p:nvSpPr>
          <p:cNvPr id="2" name="Titel 1"/>
          <p:cNvSpPr>
            <a:spLocks noGrp="1"/>
          </p:cNvSpPr>
          <p:nvPr>
            <p:ph type="title" sz="quarter"/>
          </p:nvPr>
        </p:nvSpPr>
        <p:spPr>
          <a:xfrm>
            <a:off x="952500" y="1187450"/>
            <a:ext cx="7197725" cy="719138"/>
          </a:xfrm>
        </p:spPr>
        <p:txBody>
          <a:bodyPr/>
          <a:lstStyle/>
          <a:p>
            <a:r>
              <a:rPr lang="nl-NL" smtClean="0"/>
              <a:t>Klik om de stijl te bewerken</a:t>
            </a:r>
            <a:endParaRPr lang="nl-NL"/>
          </a:p>
        </p:txBody>
      </p:sp>
      <p:sp>
        <p:nvSpPr>
          <p:cNvPr id="3" name="Tijdelijke aanduiding voor inhoud 2"/>
          <p:cNvSpPr>
            <a:spLocks noGrp="1"/>
          </p:cNvSpPr>
          <p:nvPr>
            <p:ph sz="quarter" idx="1"/>
          </p:nvPr>
        </p:nvSpPr>
        <p:spPr>
          <a:xfrm>
            <a:off x="949325" y="2554288"/>
            <a:ext cx="3522663" cy="1646237"/>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quarter" idx="2"/>
          </p:nvPr>
        </p:nvSpPr>
        <p:spPr>
          <a:xfrm>
            <a:off x="4624388" y="2554288"/>
            <a:ext cx="3522662" cy="1646237"/>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inhoud 4"/>
          <p:cNvSpPr>
            <a:spLocks noGrp="1"/>
          </p:cNvSpPr>
          <p:nvPr>
            <p:ph sz="quarter" idx="3"/>
          </p:nvPr>
        </p:nvSpPr>
        <p:spPr>
          <a:xfrm>
            <a:off x="949325" y="4352925"/>
            <a:ext cx="3522663" cy="16462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inhoud 5"/>
          <p:cNvSpPr>
            <a:spLocks noGrp="1"/>
          </p:cNvSpPr>
          <p:nvPr>
            <p:ph sz="quarter" idx="4"/>
          </p:nvPr>
        </p:nvSpPr>
        <p:spPr>
          <a:xfrm>
            <a:off x="4624388" y="4352925"/>
            <a:ext cx="3522662" cy="16462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96794769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AndTwoObj">
  <p:cSld name="Titel, inhoud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952500" y="1187450"/>
            <a:ext cx="7197725" cy="719138"/>
          </a:xfrm>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949325" y="2554288"/>
            <a:ext cx="3522663" cy="34448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quarter" idx="2"/>
          </p:nvPr>
        </p:nvSpPr>
        <p:spPr>
          <a:xfrm>
            <a:off x="4624388" y="2554288"/>
            <a:ext cx="3522662" cy="1646237"/>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inhoud 4"/>
          <p:cNvSpPr>
            <a:spLocks noGrp="1"/>
          </p:cNvSpPr>
          <p:nvPr>
            <p:ph sz="quarter" idx="3"/>
          </p:nvPr>
        </p:nvSpPr>
        <p:spPr>
          <a:xfrm>
            <a:off x="4624388" y="4352925"/>
            <a:ext cx="3522662" cy="16462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815484039"/>
      </p:ext>
    </p:extLst>
  </p:cSld>
  <p:clrMapOvr>
    <a:masterClrMapping/>
  </p:clrMapOvr>
  <p:transition spd="slow">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59396" name="Rectangle 4"/>
          <p:cNvSpPr>
            <a:spLocks noGrp="1" noChangeArrowheads="1"/>
          </p:cNvSpPr>
          <p:nvPr>
            <p:ph type="ctrTitle" sz="quarter"/>
          </p:nvPr>
        </p:nvSpPr>
        <p:spPr/>
        <p:txBody>
          <a:bodyPr/>
          <a:lstStyle>
            <a:lvl1pPr>
              <a:defRPr/>
            </a:lvl1pPr>
          </a:lstStyle>
          <a:p>
            <a:pPr lvl="0"/>
            <a:r>
              <a:rPr lang="nl-NL" noProof="0" smtClean="0"/>
              <a:t>Click to edit Master title style</a:t>
            </a:r>
          </a:p>
        </p:txBody>
      </p:sp>
      <p:sp>
        <p:nvSpPr>
          <p:cNvPr id="59397" name="Rectangle 5"/>
          <p:cNvSpPr>
            <a:spLocks noGrp="1" noChangeArrowheads="1"/>
          </p:cNvSpPr>
          <p:nvPr>
            <p:ph type="subTitle" sz="quarter" idx="1"/>
          </p:nvPr>
        </p:nvSpPr>
        <p:spPr>
          <a:xfrm>
            <a:off x="952500" y="3417888"/>
            <a:ext cx="7197725" cy="2555875"/>
          </a:xfrm>
        </p:spPr>
        <p:txBody>
          <a:bodyPr/>
          <a:lstStyle>
            <a:lvl1pPr marL="0" indent="0">
              <a:buFont typeface="Verdana" charset="0"/>
              <a:buNone/>
              <a:defRPr/>
            </a:lvl1pPr>
          </a:lstStyle>
          <a:p>
            <a:pPr lvl="0"/>
            <a:r>
              <a:rPr lang="nl-NL" noProof="0" smtClean="0"/>
              <a:t>Click to edit Master subtitle style</a:t>
            </a:r>
          </a:p>
        </p:txBody>
      </p:sp>
    </p:spTree>
    <p:extLst>
      <p:ext uri="{BB962C8B-B14F-4D97-AF65-F5344CB8AC3E}">
        <p14:creationId xmlns:p14="http://schemas.microsoft.com/office/powerpoint/2010/main" val="44979499"/>
      </p:ext>
    </p:extLst>
  </p:cSld>
  <p:clrMapOvr>
    <a:masterClrMapping/>
  </p:clrMapOvr>
  <p:transition spd="slow">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753806314"/>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el, tekst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952500" y="1187450"/>
            <a:ext cx="7197725" cy="719138"/>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949325" y="2554288"/>
            <a:ext cx="3522663" cy="34448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quarter" idx="2"/>
          </p:nvPr>
        </p:nvSpPr>
        <p:spPr>
          <a:xfrm>
            <a:off x="4624388" y="2554288"/>
            <a:ext cx="3522662" cy="1646237"/>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inhoud 4"/>
          <p:cNvSpPr>
            <a:spLocks noGrp="1"/>
          </p:cNvSpPr>
          <p:nvPr>
            <p:ph sz="quarter" idx="3"/>
          </p:nvPr>
        </p:nvSpPr>
        <p:spPr>
          <a:xfrm>
            <a:off x="4624388" y="4352925"/>
            <a:ext cx="3522662" cy="16462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04112957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tekststijl van het model te bewerken</a:t>
            </a:r>
          </a:p>
        </p:txBody>
      </p:sp>
    </p:spTree>
    <p:extLst>
      <p:ext uri="{BB962C8B-B14F-4D97-AF65-F5344CB8AC3E}">
        <p14:creationId xmlns:p14="http://schemas.microsoft.com/office/powerpoint/2010/main" val="1318989712"/>
      </p:ext>
    </p:extLst>
  </p:cSld>
  <p:clrMapOvr>
    <a:masterClrMapping/>
  </p:clrMapOvr>
  <p:transition spd="slow">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949325" y="2554288"/>
            <a:ext cx="3522663" cy="344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24388" y="2554288"/>
            <a:ext cx="3522662" cy="344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636649721"/>
      </p:ext>
    </p:extLst>
  </p:cSld>
  <p:clrMapOvr>
    <a:masterClrMapping/>
  </p:clrMapOvr>
  <p:transition spd="slow">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456450313"/>
      </p:ext>
    </p:extLst>
  </p:cSld>
  <p:clrMapOvr>
    <a:masterClrMapping/>
  </p:clrMapOvr>
  <p:transition spd="slow">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Tree>
    <p:extLst>
      <p:ext uri="{BB962C8B-B14F-4D97-AF65-F5344CB8AC3E}">
        <p14:creationId xmlns:p14="http://schemas.microsoft.com/office/powerpoint/2010/main" val="757620458"/>
      </p:ext>
    </p:extLst>
  </p:cSld>
  <p:clrMapOvr>
    <a:masterClrMapping/>
  </p:clrMapOvr>
  <p:transition spd="slow">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1420970"/>
      </p:ext>
    </p:extLst>
  </p:cSld>
  <p:clrMapOvr>
    <a:masterClrMapping/>
  </p:clrMapOvr>
  <p:transition spd="slow">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Tree>
    <p:extLst>
      <p:ext uri="{BB962C8B-B14F-4D97-AF65-F5344CB8AC3E}">
        <p14:creationId xmlns:p14="http://schemas.microsoft.com/office/powerpoint/2010/main" val="2418994101"/>
      </p:ext>
    </p:extLst>
  </p:cSld>
  <p:clrMapOvr>
    <a:masterClrMapping/>
  </p:clrMapOvr>
  <p:transition spd="slow">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Tree>
    <p:extLst>
      <p:ext uri="{BB962C8B-B14F-4D97-AF65-F5344CB8AC3E}">
        <p14:creationId xmlns:p14="http://schemas.microsoft.com/office/powerpoint/2010/main" val="3662039331"/>
      </p:ext>
    </p:extLst>
  </p:cSld>
  <p:clrMapOvr>
    <a:masterClrMapping/>
  </p:clrMapOvr>
  <p:transition spd="slow">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4287880462"/>
      </p:ext>
    </p:extLst>
  </p:cSld>
  <p:clrMapOvr>
    <a:masterClrMapping/>
  </p:clrMapOvr>
  <p:transition spd="slow">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350000" y="1187450"/>
            <a:ext cx="1800225" cy="4811713"/>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949325" y="1187450"/>
            <a:ext cx="5248275" cy="4811713"/>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65297621"/>
      </p:ext>
    </p:extLst>
  </p:cSld>
  <p:clrMapOvr>
    <a:masterClrMapping/>
  </p:clrMapOvr>
  <p:transition spd="slow">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952500" y="1187450"/>
            <a:ext cx="7197725" cy="719138"/>
          </a:xfrm>
        </p:spPr>
        <p:txBody>
          <a:bodyPr/>
          <a:lstStyle/>
          <a:p>
            <a:r>
              <a:rPr lang="nl-NL" smtClean="0"/>
              <a:t>Titelstijl van model bewerken</a:t>
            </a:r>
            <a:endParaRPr lang="nl-NL"/>
          </a:p>
        </p:txBody>
      </p:sp>
      <p:sp>
        <p:nvSpPr>
          <p:cNvPr id="3" name="Tijdelijke aanduiding voor tekst 2"/>
          <p:cNvSpPr>
            <a:spLocks noGrp="1"/>
          </p:cNvSpPr>
          <p:nvPr>
            <p:ph type="body" sz="half" idx="1"/>
          </p:nvPr>
        </p:nvSpPr>
        <p:spPr>
          <a:xfrm>
            <a:off x="949325" y="2554288"/>
            <a:ext cx="3522663" cy="3444875"/>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24388" y="2554288"/>
            <a:ext cx="3522662" cy="3444875"/>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536880205"/>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el en vier objecten">
    <p:spTree>
      <p:nvGrpSpPr>
        <p:cNvPr id="1" name=""/>
        <p:cNvGrpSpPr/>
        <p:nvPr/>
      </p:nvGrpSpPr>
      <p:grpSpPr>
        <a:xfrm>
          <a:off x="0" y="0"/>
          <a:ext cx="0" cy="0"/>
          <a:chOff x="0" y="0"/>
          <a:chExt cx="0" cy="0"/>
        </a:xfrm>
      </p:grpSpPr>
      <p:sp>
        <p:nvSpPr>
          <p:cNvPr id="2" name="Titel 1"/>
          <p:cNvSpPr>
            <a:spLocks noGrp="1"/>
          </p:cNvSpPr>
          <p:nvPr>
            <p:ph type="title" sz="quarter"/>
          </p:nvPr>
        </p:nvSpPr>
        <p:spPr>
          <a:xfrm>
            <a:off x="952500" y="1187450"/>
            <a:ext cx="7197725" cy="719138"/>
          </a:xfrm>
        </p:spPr>
        <p:txBody>
          <a:bodyPr/>
          <a:lstStyle/>
          <a:p>
            <a:r>
              <a:rPr lang="nl-NL" smtClean="0"/>
              <a:t>Klik om de stijl te bewerken</a:t>
            </a:r>
            <a:endParaRPr lang="nl-NL"/>
          </a:p>
        </p:txBody>
      </p:sp>
      <p:sp>
        <p:nvSpPr>
          <p:cNvPr id="3" name="Tijdelijke aanduiding voor inhoud 2"/>
          <p:cNvSpPr>
            <a:spLocks noGrp="1"/>
          </p:cNvSpPr>
          <p:nvPr>
            <p:ph sz="quarter" idx="1"/>
          </p:nvPr>
        </p:nvSpPr>
        <p:spPr>
          <a:xfrm>
            <a:off x="949325" y="2554288"/>
            <a:ext cx="3522663" cy="1646237"/>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quarter" idx="2"/>
          </p:nvPr>
        </p:nvSpPr>
        <p:spPr>
          <a:xfrm>
            <a:off x="4624388" y="2554288"/>
            <a:ext cx="3522662" cy="1646237"/>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inhoud 4"/>
          <p:cNvSpPr>
            <a:spLocks noGrp="1"/>
          </p:cNvSpPr>
          <p:nvPr>
            <p:ph sz="quarter" idx="3"/>
          </p:nvPr>
        </p:nvSpPr>
        <p:spPr>
          <a:xfrm>
            <a:off x="949325" y="4352925"/>
            <a:ext cx="3522663" cy="16462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inhoud 5"/>
          <p:cNvSpPr>
            <a:spLocks noGrp="1"/>
          </p:cNvSpPr>
          <p:nvPr>
            <p:ph sz="quarter" idx="4"/>
          </p:nvPr>
        </p:nvSpPr>
        <p:spPr>
          <a:xfrm>
            <a:off x="4624388" y="4352925"/>
            <a:ext cx="3522662" cy="16462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404338283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xAndTwoObj" preserve="1">
  <p:cSld name="Titel, tekst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952500" y="1187450"/>
            <a:ext cx="7197725" cy="719138"/>
          </a:xfrm>
        </p:spPr>
        <p:txBody>
          <a:bodyPr/>
          <a:lstStyle/>
          <a:p>
            <a:r>
              <a:rPr lang="nl-NL" smtClean="0"/>
              <a:t>Titelstijl van model bewerken</a:t>
            </a:r>
            <a:endParaRPr lang="nl-NL"/>
          </a:p>
        </p:txBody>
      </p:sp>
      <p:sp>
        <p:nvSpPr>
          <p:cNvPr id="3" name="Tijdelijke aanduiding voor tekst 2"/>
          <p:cNvSpPr>
            <a:spLocks noGrp="1"/>
          </p:cNvSpPr>
          <p:nvPr>
            <p:ph type="body" sz="half" idx="1"/>
          </p:nvPr>
        </p:nvSpPr>
        <p:spPr>
          <a:xfrm>
            <a:off x="949325" y="2554288"/>
            <a:ext cx="3522663" cy="3444875"/>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quarter" idx="2"/>
          </p:nvPr>
        </p:nvSpPr>
        <p:spPr>
          <a:xfrm>
            <a:off x="4624388" y="2554288"/>
            <a:ext cx="3522662" cy="1646237"/>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inhoud 4"/>
          <p:cNvSpPr>
            <a:spLocks noGrp="1"/>
          </p:cNvSpPr>
          <p:nvPr>
            <p:ph sz="quarter" idx="3"/>
          </p:nvPr>
        </p:nvSpPr>
        <p:spPr>
          <a:xfrm>
            <a:off x="4624388" y="4352925"/>
            <a:ext cx="3522662" cy="164623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791777507"/>
      </p:ext>
    </p:extLst>
  </p:cSld>
  <p:clrMapOvr>
    <a:masterClrMapping/>
  </p:clrMapOvr>
  <p:transition spd="slow">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cSld name="1_Titeldia">
    <p:spTree>
      <p:nvGrpSpPr>
        <p:cNvPr id="1" name=""/>
        <p:cNvGrpSpPr/>
        <p:nvPr/>
      </p:nvGrpSpPr>
      <p:grpSpPr>
        <a:xfrm>
          <a:off x="0" y="0"/>
          <a:ext cx="0" cy="0"/>
          <a:chOff x="0" y="0"/>
          <a:chExt cx="0" cy="0"/>
        </a:xfrm>
      </p:grpSpPr>
      <p:sp>
        <p:nvSpPr>
          <p:cNvPr id="3" name="Rectangle 16"/>
          <p:cNvSpPr>
            <a:spLocks noChangeArrowheads="1"/>
          </p:cNvSpPr>
          <p:nvPr/>
        </p:nvSpPr>
        <p:spPr bwMode="auto">
          <a:xfrm>
            <a:off x="6772275" y="3702050"/>
            <a:ext cx="2143125"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fontAlgn="base" hangingPunct="0">
              <a:spcBef>
                <a:spcPct val="0"/>
              </a:spcBef>
              <a:spcAft>
                <a:spcPct val="0"/>
              </a:spcAft>
              <a:defRPr/>
            </a:pPr>
            <a:endParaRPr lang="nl-NL" altLang="nl-NL" sz="1200" b="1" smtClean="0">
              <a:solidFill>
                <a:srgbClr val="FFFFFF"/>
              </a:solidFill>
            </a:endParaRPr>
          </a:p>
          <a:p>
            <a:pPr eaLnBrk="0" fontAlgn="base" hangingPunct="0">
              <a:spcBef>
                <a:spcPct val="0"/>
              </a:spcBef>
              <a:spcAft>
                <a:spcPct val="0"/>
              </a:spcAft>
              <a:defRPr/>
            </a:pPr>
            <a:endParaRPr lang="nl-NL" altLang="nl-NL" sz="1200" b="1" smtClean="0">
              <a:solidFill>
                <a:srgbClr val="FFFFFF"/>
              </a:solidFill>
            </a:endParaRPr>
          </a:p>
          <a:p>
            <a:pPr eaLnBrk="0" fontAlgn="base" hangingPunct="0">
              <a:spcBef>
                <a:spcPct val="0"/>
              </a:spcBef>
              <a:spcAft>
                <a:spcPct val="0"/>
              </a:spcAft>
              <a:defRPr/>
            </a:pPr>
            <a:endParaRPr lang="nl-NL" altLang="nl-NL" sz="1200" b="1" smtClean="0">
              <a:solidFill>
                <a:srgbClr val="FFFFFF"/>
              </a:solidFill>
            </a:endParaRPr>
          </a:p>
          <a:p>
            <a:pPr eaLnBrk="0" fontAlgn="base" hangingPunct="0">
              <a:spcBef>
                <a:spcPct val="0"/>
              </a:spcBef>
              <a:spcAft>
                <a:spcPct val="0"/>
              </a:spcAft>
              <a:defRPr/>
            </a:pPr>
            <a:endParaRPr lang="nl-NL" altLang="nl-NL" sz="1200" b="1" smtClean="0">
              <a:solidFill>
                <a:srgbClr val="FFFFFF"/>
              </a:solidFill>
            </a:endParaRPr>
          </a:p>
          <a:p>
            <a:pPr eaLnBrk="0" fontAlgn="base" hangingPunct="0">
              <a:spcBef>
                <a:spcPct val="0"/>
              </a:spcBef>
              <a:spcAft>
                <a:spcPct val="0"/>
              </a:spcAft>
              <a:defRPr/>
            </a:pPr>
            <a:endParaRPr lang="nl-NL" altLang="nl-NL" sz="1200" b="1" smtClean="0">
              <a:solidFill>
                <a:srgbClr val="FFFFFF"/>
              </a:solidFill>
            </a:endParaRPr>
          </a:p>
          <a:p>
            <a:pPr eaLnBrk="0" fontAlgn="base" hangingPunct="0">
              <a:spcBef>
                <a:spcPct val="0"/>
              </a:spcBef>
              <a:spcAft>
                <a:spcPct val="0"/>
              </a:spcAft>
              <a:defRPr/>
            </a:pPr>
            <a:endParaRPr lang="nl-NL" altLang="nl-NL" sz="1200" b="1" smtClean="0">
              <a:solidFill>
                <a:srgbClr val="FFFFFF"/>
              </a:solidFill>
            </a:endParaRPr>
          </a:p>
          <a:p>
            <a:pPr eaLnBrk="0" fontAlgn="base" hangingPunct="0">
              <a:spcBef>
                <a:spcPct val="0"/>
              </a:spcBef>
              <a:spcAft>
                <a:spcPct val="0"/>
              </a:spcAft>
              <a:defRPr/>
            </a:pPr>
            <a:endParaRPr lang="nl-NL" altLang="nl-NL" sz="1200" b="1" smtClean="0">
              <a:solidFill>
                <a:srgbClr val="FFFFFF"/>
              </a:solidFill>
            </a:endParaRPr>
          </a:p>
          <a:p>
            <a:pPr eaLnBrk="0" fontAlgn="base" hangingPunct="0">
              <a:spcBef>
                <a:spcPct val="0"/>
              </a:spcBef>
              <a:spcAft>
                <a:spcPct val="0"/>
              </a:spcAft>
              <a:defRPr/>
            </a:pPr>
            <a:endParaRPr lang="nl-NL" altLang="nl-NL" sz="1200" b="1" smtClean="0">
              <a:solidFill>
                <a:srgbClr val="FFFFFF"/>
              </a:solidFill>
            </a:endParaRPr>
          </a:p>
          <a:p>
            <a:pPr eaLnBrk="0" fontAlgn="base" hangingPunct="0">
              <a:spcBef>
                <a:spcPct val="0"/>
              </a:spcBef>
              <a:spcAft>
                <a:spcPct val="0"/>
              </a:spcAft>
              <a:defRPr/>
            </a:pPr>
            <a:endParaRPr lang="nl-NL" altLang="nl-NL" sz="1200" b="1" smtClean="0">
              <a:solidFill>
                <a:srgbClr val="FFFFFF"/>
              </a:solidFill>
            </a:endParaRPr>
          </a:p>
        </p:txBody>
      </p:sp>
      <p:pic>
        <p:nvPicPr>
          <p:cNvPr id="4" name="Tijdelijke aanduiding voor inhoud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0" y="2492375"/>
            <a:ext cx="57785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el 1"/>
          <p:cNvSpPr>
            <a:spLocks noGrp="1"/>
          </p:cNvSpPr>
          <p:nvPr>
            <p:ph type="title"/>
          </p:nvPr>
        </p:nvSpPr>
        <p:spPr>
          <a:xfrm>
            <a:off x="952500" y="1187450"/>
            <a:ext cx="7197725" cy="719138"/>
          </a:xfrm>
        </p:spPr>
        <p:txBody>
          <a:bodyPr/>
          <a:lstStyle/>
          <a:p>
            <a:r>
              <a:rPr lang="nl-NL" smtClean="0"/>
              <a:t>Klik om de stijl te bewerken</a:t>
            </a:r>
            <a:endParaRPr lang="nl-NL"/>
          </a:p>
        </p:txBody>
      </p:sp>
    </p:spTree>
    <p:extLst>
      <p:ext uri="{BB962C8B-B14F-4D97-AF65-F5344CB8AC3E}">
        <p14:creationId xmlns:p14="http://schemas.microsoft.com/office/powerpoint/2010/main" val="1273874248"/>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59396" name="Rectangle 4"/>
          <p:cNvSpPr>
            <a:spLocks noGrp="1" noChangeArrowheads="1"/>
          </p:cNvSpPr>
          <p:nvPr>
            <p:ph type="ctrTitle" sz="quarter"/>
          </p:nvPr>
        </p:nvSpPr>
        <p:spPr/>
        <p:txBody>
          <a:bodyPr/>
          <a:lstStyle>
            <a:lvl1pPr>
              <a:defRPr/>
            </a:lvl1pPr>
          </a:lstStyle>
          <a:p>
            <a:pPr lvl="0"/>
            <a:r>
              <a:rPr lang="nl-NL" noProof="0" smtClean="0"/>
              <a:t>Click to edit Master title style</a:t>
            </a:r>
          </a:p>
        </p:txBody>
      </p:sp>
      <p:sp>
        <p:nvSpPr>
          <p:cNvPr id="59397" name="Rectangle 5"/>
          <p:cNvSpPr>
            <a:spLocks noGrp="1" noChangeArrowheads="1"/>
          </p:cNvSpPr>
          <p:nvPr>
            <p:ph type="subTitle" sz="quarter" idx="1"/>
          </p:nvPr>
        </p:nvSpPr>
        <p:spPr>
          <a:xfrm>
            <a:off x="952500" y="3417888"/>
            <a:ext cx="7197725" cy="2555875"/>
          </a:xfrm>
        </p:spPr>
        <p:txBody>
          <a:bodyPr/>
          <a:lstStyle>
            <a:lvl1pPr marL="0" indent="0">
              <a:buFont typeface="Verdana" pitchFamily="34" charset="0"/>
              <a:buNone/>
              <a:defRPr/>
            </a:lvl1pPr>
          </a:lstStyle>
          <a:p>
            <a:pPr lvl="0"/>
            <a:r>
              <a:rPr lang="nl-NL" noProof="0" smtClean="0"/>
              <a:t>Click to edit Master subtitle style</a:t>
            </a:r>
          </a:p>
        </p:txBody>
      </p:sp>
    </p:spTree>
    <p:extLst>
      <p:ext uri="{BB962C8B-B14F-4D97-AF65-F5344CB8AC3E}">
        <p14:creationId xmlns:p14="http://schemas.microsoft.com/office/powerpoint/2010/main" val="3777099773"/>
      </p:ext>
    </p:extLst>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088094650"/>
      </p:ext>
    </p:extLst>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extLst>
      <p:ext uri="{BB962C8B-B14F-4D97-AF65-F5344CB8AC3E}">
        <p14:creationId xmlns:p14="http://schemas.microsoft.com/office/powerpoint/2010/main" val="3186246585"/>
      </p:ext>
    </p:extLst>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949325" y="2554288"/>
            <a:ext cx="3522663" cy="344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24388" y="2554288"/>
            <a:ext cx="3522662" cy="344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890424285"/>
      </p:ext>
    </p:extLst>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78798459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418613099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Tree>
    <p:extLst>
      <p:ext uri="{BB962C8B-B14F-4D97-AF65-F5344CB8AC3E}">
        <p14:creationId xmlns:p14="http://schemas.microsoft.com/office/powerpoint/2010/main" val="4201464812"/>
      </p:ext>
    </p:extLst>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1346782"/>
      </p:ext>
    </p:extLst>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1380957248"/>
      </p:ext>
    </p:extLst>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3102203504"/>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670437680"/>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350000" y="1187450"/>
            <a:ext cx="1800225" cy="4811713"/>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949325" y="1187450"/>
            <a:ext cx="5248275" cy="4811713"/>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734369533"/>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952500" y="1187450"/>
            <a:ext cx="7197725" cy="719138"/>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949325" y="2554288"/>
            <a:ext cx="3522663" cy="34448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24388" y="2554288"/>
            <a:ext cx="3522662" cy="34448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173137094"/>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reserve="1">
  <p:cSld name="Titel, tekst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952500" y="1187450"/>
            <a:ext cx="7197725" cy="719138"/>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949325" y="2554288"/>
            <a:ext cx="3522663" cy="34448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quarter" idx="2"/>
          </p:nvPr>
        </p:nvSpPr>
        <p:spPr>
          <a:xfrm>
            <a:off x="4624388" y="2554288"/>
            <a:ext cx="3522662" cy="1646237"/>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inhoud 4"/>
          <p:cNvSpPr>
            <a:spLocks noGrp="1"/>
          </p:cNvSpPr>
          <p:nvPr>
            <p:ph sz="quarter" idx="3"/>
          </p:nvPr>
        </p:nvSpPr>
        <p:spPr>
          <a:xfrm>
            <a:off x="4624388" y="4352925"/>
            <a:ext cx="3522662" cy="16462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725826554"/>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reserve="1">
  <p:cSld name="Titel en vier objecten">
    <p:spTree>
      <p:nvGrpSpPr>
        <p:cNvPr id="1" name=""/>
        <p:cNvGrpSpPr/>
        <p:nvPr/>
      </p:nvGrpSpPr>
      <p:grpSpPr>
        <a:xfrm>
          <a:off x="0" y="0"/>
          <a:ext cx="0" cy="0"/>
          <a:chOff x="0" y="0"/>
          <a:chExt cx="0" cy="0"/>
        </a:xfrm>
      </p:grpSpPr>
      <p:sp>
        <p:nvSpPr>
          <p:cNvPr id="2" name="Titel 1"/>
          <p:cNvSpPr>
            <a:spLocks noGrp="1"/>
          </p:cNvSpPr>
          <p:nvPr>
            <p:ph type="title" sz="quarter"/>
          </p:nvPr>
        </p:nvSpPr>
        <p:spPr>
          <a:xfrm>
            <a:off x="952500" y="1187450"/>
            <a:ext cx="7197725" cy="719138"/>
          </a:xfrm>
        </p:spPr>
        <p:txBody>
          <a:bodyPr/>
          <a:lstStyle/>
          <a:p>
            <a:r>
              <a:rPr lang="nl-NL" smtClean="0"/>
              <a:t>Klik om de stijl te bewerken</a:t>
            </a:r>
            <a:endParaRPr lang="nl-NL"/>
          </a:p>
        </p:txBody>
      </p:sp>
      <p:sp>
        <p:nvSpPr>
          <p:cNvPr id="3" name="Tijdelijke aanduiding voor inhoud 2"/>
          <p:cNvSpPr>
            <a:spLocks noGrp="1"/>
          </p:cNvSpPr>
          <p:nvPr>
            <p:ph sz="quarter" idx="1"/>
          </p:nvPr>
        </p:nvSpPr>
        <p:spPr>
          <a:xfrm>
            <a:off x="949325" y="2554288"/>
            <a:ext cx="3522663" cy="1646237"/>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quarter" idx="2"/>
          </p:nvPr>
        </p:nvSpPr>
        <p:spPr>
          <a:xfrm>
            <a:off x="4624388" y="2554288"/>
            <a:ext cx="3522662" cy="1646237"/>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inhoud 4"/>
          <p:cNvSpPr>
            <a:spLocks noGrp="1"/>
          </p:cNvSpPr>
          <p:nvPr>
            <p:ph sz="quarter" idx="3"/>
          </p:nvPr>
        </p:nvSpPr>
        <p:spPr>
          <a:xfrm>
            <a:off x="949325" y="4352925"/>
            <a:ext cx="3522663" cy="16462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inhoud 5"/>
          <p:cNvSpPr>
            <a:spLocks noGrp="1"/>
          </p:cNvSpPr>
          <p:nvPr>
            <p:ph sz="quarter" idx="4"/>
          </p:nvPr>
        </p:nvSpPr>
        <p:spPr>
          <a:xfrm>
            <a:off x="4624388" y="4352925"/>
            <a:ext cx="3522662" cy="16462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378802773"/>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woObj" preserve="1">
  <p:cSld name="Titel, inhoud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952500" y="1187450"/>
            <a:ext cx="7197725" cy="719138"/>
          </a:xfrm>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949325" y="2554288"/>
            <a:ext cx="3522663" cy="34448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quarter" idx="2"/>
          </p:nvPr>
        </p:nvSpPr>
        <p:spPr>
          <a:xfrm>
            <a:off x="4624388" y="2554288"/>
            <a:ext cx="3522662" cy="1646237"/>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inhoud 4"/>
          <p:cNvSpPr>
            <a:spLocks noGrp="1"/>
          </p:cNvSpPr>
          <p:nvPr>
            <p:ph sz="quarter" idx="3"/>
          </p:nvPr>
        </p:nvSpPr>
        <p:spPr>
          <a:xfrm>
            <a:off x="4624388" y="4352925"/>
            <a:ext cx="3522662" cy="16462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648631788"/>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extLst>
      <p:ext uri="{BB962C8B-B14F-4D97-AF65-F5344CB8AC3E}">
        <p14:creationId xmlns:p14="http://schemas.microsoft.com/office/powerpoint/2010/main" val="17728966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sp>
        <p:nvSpPr>
          <p:cNvPr id="4" name="Rectangle 16"/>
          <p:cNvSpPr>
            <a:spLocks noChangeArrowheads="1"/>
          </p:cNvSpPr>
          <p:nvPr/>
        </p:nvSpPr>
        <p:spPr bwMode="auto">
          <a:xfrm>
            <a:off x="6772275" y="3702050"/>
            <a:ext cx="2143125"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endParaRPr lang="nl-NL" sz="1200" b="1">
              <a:solidFill>
                <a:srgbClr val="FFFFFF"/>
              </a:solidFill>
            </a:endParaRPr>
          </a:p>
          <a:p>
            <a:pPr eaLnBrk="0" hangingPunct="0"/>
            <a:endParaRPr lang="nl-NL" sz="1200" b="1">
              <a:solidFill>
                <a:srgbClr val="FFFFFF"/>
              </a:solidFill>
            </a:endParaRPr>
          </a:p>
          <a:p>
            <a:pPr eaLnBrk="0" hangingPunct="0"/>
            <a:endParaRPr lang="nl-NL" sz="1200" b="1">
              <a:solidFill>
                <a:srgbClr val="FFFFFF"/>
              </a:solidFill>
            </a:endParaRPr>
          </a:p>
          <a:p>
            <a:pPr eaLnBrk="0" hangingPunct="0"/>
            <a:endParaRPr lang="nl-NL" sz="1200" b="1">
              <a:solidFill>
                <a:srgbClr val="FFFFFF"/>
              </a:solidFill>
            </a:endParaRPr>
          </a:p>
          <a:p>
            <a:pPr eaLnBrk="0" hangingPunct="0"/>
            <a:endParaRPr lang="nl-NL" sz="1200" b="1">
              <a:solidFill>
                <a:srgbClr val="FFFFFF"/>
              </a:solidFill>
            </a:endParaRPr>
          </a:p>
          <a:p>
            <a:pPr eaLnBrk="0" hangingPunct="0"/>
            <a:endParaRPr lang="nl-NL" sz="1200" b="1">
              <a:solidFill>
                <a:srgbClr val="FFFFFF"/>
              </a:solidFill>
            </a:endParaRPr>
          </a:p>
          <a:p>
            <a:pPr eaLnBrk="0" hangingPunct="0"/>
            <a:endParaRPr lang="nl-NL" sz="1200" b="1">
              <a:solidFill>
                <a:srgbClr val="FFFFFF"/>
              </a:solidFill>
            </a:endParaRPr>
          </a:p>
          <a:p>
            <a:pPr eaLnBrk="0" hangingPunct="0"/>
            <a:endParaRPr lang="nl-NL" sz="1200" b="1">
              <a:solidFill>
                <a:srgbClr val="FFFFFF"/>
              </a:solidFill>
            </a:endParaRPr>
          </a:p>
          <a:p>
            <a:pPr eaLnBrk="0" hangingPunct="0"/>
            <a:endParaRPr lang="nl-NL" sz="1200" b="1">
              <a:solidFill>
                <a:srgbClr val="FFFFFF"/>
              </a:solidFill>
            </a:endParaRPr>
          </a:p>
        </p:txBody>
      </p:sp>
      <p:sp>
        <p:nvSpPr>
          <p:cNvPr id="5" name="Titel 1"/>
          <p:cNvSpPr>
            <a:spLocks noGrp="1"/>
          </p:cNvSpPr>
          <p:nvPr>
            <p:ph type="title"/>
          </p:nvPr>
        </p:nvSpPr>
        <p:spPr>
          <a:xfrm>
            <a:off x="952500" y="1187450"/>
            <a:ext cx="7197725" cy="719138"/>
          </a:xfrm>
        </p:spPr>
        <p:txBody>
          <a:bodyPr/>
          <a:lstStyle/>
          <a:p>
            <a:r>
              <a:rPr lang="nl-NL" smtClean="0"/>
              <a:t>Klik om de stijl te bewerken</a:t>
            </a:r>
            <a:endParaRPr lang="nl-NL"/>
          </a:p>
        </p:txBody>
      </p:sp>
      <p:pic>
        <p:nvPicPr>
          <p:cNvPr id="6" name="Tijdelijke aanduiding voor inhoud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971600" y="2492896"/>
            <a:ext cx="5778499"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7240211"/>
      </p:ext>
    </p:extLst>
  </p:cSld>
  <p:clrMapOvr>
    <a:masterClrMapping/>
  </p:clrMapOvr>
  <p:transition spd="slow">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76896690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extLst>
      <p:ext uri="{BB962C8B-B14F-4D97-AF65-F5344CB8AC3E}">
        <p14:creationId xmlns:p14="http://schemas.microsoft.com/office/powerpoint/2010/main" val="41533685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949325" y="2554288"/>
            <a:ext cx="3522663" cy="344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24388" y="2554288"/>
            <a:ext cx="3522662" cy="344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35499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74963454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Tree>
    <p:extLst>
      <p:ext uri="{BB962C8B-B14F-4D97-AF65-F5344CB8AC3E}">
        <p14:creationId xmlns:p14="http://schemas.microsoft.com/office/powerpoint/2010/main" val="12593808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36772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15150781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6461244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4039856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949325" y="2554288"/>
            <a:ext cx="3522663" cy="344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24388" y="2554288"/>
            <a:ext cx="3522662" cy="344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13650315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350000" y="1187450"/>
            <a:ext cx="1800225" cy="4811713"/>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949325" y="1187450"/>
            <a:ext cx="5248275" cy="4811713"/>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877635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952500" y="1187450"/>
            <a:ext cx="7197725" cy="719138"/>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949325" y="2554288"/>
            <a:ext cx="3522663" cy="34448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24388" y="2554288"/>
            <a:ext cx="3522662" cy="34448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68582190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TwoObj" preserve="1">
  <p:cSld name="Titel, tekst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952500" y="1187450"/>
            <a:ext cx="7197725" cy="719138"/>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949325" y="2554288"/>
            <a:ext cx="3522663" cy="34448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quarter" idx="2"/>
          </p:nvPr>
        </p:nvSpPr>
        <p:spPr>
          <a:xfrm>
            <a:off x="4624388" y="2554288"/>
            <a:ext cx="3522662" cy="1646237"/>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inhoud 4"/>
          <p:cNvSpPr>
            <a:spLocks noGrp="1"/>
          </p:cNvSpPr>
          <p:nvPr>
            <p:ph sz="quarter" idx="3"/>
          </p:nvPr>
        </p:nvSpPr>
        <p:spPr>
          <a:xfrm>
            <a:off x="4624388" y="4352925"/>
            <a:ext cx="3522662" cy="16462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1962899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fourObj" preserve="1">
  <p:cSld name="Titel en vier objecten">
    <p:spTree>
      <p:nvGrpSpPr>
        <p:cNvPr id="1" name=""/>
        <p:cNvGrpSpPr/>
        <p:nvPr/>
      </p:nvGrpSpPr>
      <p:grpSpPr>
        <a:xfrm>
          <a:off x="0" y="0"/>
          <a:ext cx="0" cy="0"/>
          <a:chOff x="0" y="0"/>
          <a:chExt cx="0" cy="0"/>
        </a:xfrm>
      </p:grpSpPr>
      <p:sp>
        <p:nvSpPr>
          <p:cNvPr id="2" name="Titel 1"/>
          <p:cNvSpPr>
            <a:spLocks noGrp="1"/>
          </p:cNvSpPr>
          <p:nvPr>
            <p:ph type="title" sz="quarter"/>
          </p:nvPr>
        </p:nvSpPr>
        <p:spPr>
          <a:xfrm>
            <a:off x="952500" y="1187450"/>
            <a:ext cx="7197725" cy="719138"/>
          </a:xfrm>
        </p:spPr>
        <p:txBody>
          <a:bodyPr/>
          <a:lstStyle/>
          <a:p>
            <a:r>
              <a:rPr lang="nl-NL" smtClean="0"/>
              <a:t>Klik om de stijl te bewerken</a:t>
            </a:r>
            <a:endParaRPr lang="nl-NL"/>
          </a:p>
        </p:txBody>
      </p:sp>
      <p:sp>
        <p:nvSpPr>
          <p:cNvPr id="3" name="Tijdelijke aanduiding voor inhoud 2"/>
          <p:cNvSpPr>
            <a:spLocks noGrp="1"/>
          </p:cNvSpPr>
          <p:nvPr>
            <p:ph sz="quarter" idx="1"/>
          </p:nvPr>
        </p:nvSpPr>
        <p:spPr>
          <a:xfrm>
            <a:off x="949325" y="2554288"/>
            <a:ext cx="3522663" cy="1646237"/>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quarter" idx="2"/>
          </p:nvPr>
        </p:nvSpPr>
        <p:spPr>
          <a:xfrm>
            <a:off x="4624388" y="2554288"/>
            <a:ext cx="3522662" cy="1646237"/>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inhoud 4"/>
          <p:cNvSpPr>
            <a:spLocks noGrp="1"/>
          </p:cNvSpPr>
          <p:nvPr>
            <p:ph sz="quarter" idx="3"/>
          </p:nvPr>
        </p:nvSpPr>
        <p:spPr>
          <a:xfrm>
            <a:off x="949325" y="4352925"/>
            <a:ext cx="3522663" cy="16462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inhoud 5"/>
          <p:cNvSpPr>
            <a:spLocks noGrp="1"/>
          </p:cNvSpPr>
          <p:nvPr>
            <p:ph sz="quarter" idx="4"/>
          </p:nvPr>
        </p:nvSpPr>
        <p:spPr>
          <a:xfrm>
            <a:off x="4624388" y="4352925"/>
            <a:ext cx="3522662" cy="16462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8494446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4098" name="Rectangle 2"/>
          <p:cNvSpPr>
            <a:spLocks noGrp="1" noChangeArrowheads="1"/>
          </p:cNvSpPr>
          <p:nvPr>
            <p:ph type="ctrTitle" sz="quarter"/>
          </p:nvPr>
        </p:nvSpPr>
        <p:spPr/>
        <p:txBody>
          <a:bodyPr/>
          <a:lstStyle>
            <a:lvl1pPr>
              <a:defRPr/>
            </a:lvl1pPr>
          </a:lstStyle>
          <a:p>
            <a:pPr lvl="0"/>
            <a:r>
              <a:rPr lang="nl-NL" noProof="0" smtClean="0"/>
              <a:t>Click to edit Master title style</a:t>
            </a:r>
          </a:p>
        </p:txBody>
      </p:sp>
      <p:sp>
        <p:nvSpPr>
          <p:cNvPr id="4099" name="Rectangle 3"/>
          <p:cNvSpPr>
            <a:spLocks noGrp="1" noChangeArrowheads="1"/>
          </p:cNvSpPr>
          <p:nvPr>
            <p:ph type="subTitle" sz="quarter" idx="1"/>
          </p:nvPr>
        </p:nvSpPr>
        <p:spPr>
          <a:xfrm>
            <a:off x="952500" y="3417888"/>
            <a:ext cx="7197725" cy="2555875"/>
          </a:xfrm>
        </p:spPr>
        <p:txBody>
          <a:bodyPr/>
          <a:lstStyle>
            <a:lvl1pPr marL="0" indent="0">
              <a:buFont typeface="Verdana" pitchFamily="34" charset="0"/>
              <a:buNone/>
              <a:defRPr/>
            </a:lvl1pPr>
          </a:lstStyle>
          <a:p>
            <a:pPr lvl="0"/>
            <a:r>
              <a:rPr lang="nl-NL" noProof="0" smtClean="0"/>
              <a:t>Click to edit Master subtitle style</a:t>
            </a:r>
          </a:p>
        </p:txBody>
      </p:sp>
    </p:spTree>
    <p:extLst>
      <p:ext uri="{BB962C8B-B14F-4D97-AF65-F5344CB8AC3E}">
        <p14:creationId xmlns:p14="http://schemas.microsoft.com/office/powerpoint/2010/main" val="3133312886"/>
      </p:ext>
    </p:extLst>
  </p:cSld>
  <p:clrMapOvr>
    <a:masterClrMapping/>
  </p:clrMapOvr>
  <p:transition spd="slow">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431442089"/>
      </p:ext>
    </p:extLst>
  </p:cSld>
  <p:clrMapOvr>
    <a:masterClrMapping/>
  </p:clrMapOvr>
  <p:transition spd="slow">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extLst>
      <p:ext uri="{BB962C8B-B14F-4D97-AF65-F5344CB8AC3E}">
        <p14:creationId xmlns:p14="http://schemas.microsoft.com/office/powerpoint/2010/main" val="2897779286"/>
      </p:ext>
    </p:extLst>
  </p:cSld>
  <p:clrMapOvr>
    <a:masterClrMapping/>
  </p:clrMapOvr>
  <p:transition spd="slow">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949325" y="2554288"/>
            <a:ext cx="3522663" cy="344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24388" y="2554288"/>
            <a:ext cx="3522662" cy="344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539269870"/>
      </p:ext>
    </p:extLst>
  </p:cSld>
  <p:clrMapOvr>
    <a:masterClrMapping/>
  </p:clrMapOvr>
  <p:transition spd="slow">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331073812"/>
      </p:ext>
    </p:extLst>
  </p:cSld>
  <p:clrMapOvr>
    <a:masterClrMapping/>
  </p:clrMapOvr>
  <p:transition spd="slow">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Tree>
    <p:extLst>
      <p:ext uri="{BB962C8B-B14F-4D97-AF65-F5344CB8AC3E}">
        <p14:creationId xmlns:p14="http://schemas.microsoft.com/office/powerpoint/2010/main" val="425243995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4777929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1255055"/>
      </p:ext>
    </p:extLst>
  </p:cSld>
  <p:clrMapOvr>
    <a:masterClrMapping/>
  </p:clrMapOvr>
  <p:transition spd="slow">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1433332719"/>
      </p:ext>
    </p:extLst>
  </p:cSld>
  <p:clrMapOvr>
    <a:masterClrMapping/>
  </p:clrMapOvr>
  <p:transition spd="slow">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1409814211"/>
      </p:ext>
    </p:extLst>
  </p:cSld>
  <p:clrMapOvr>
    <a:masterClrMapping/>
  </p:clrMapOvr>
  <p:transition spd="slow">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4082240119"/>
      </p:ext>
    </p:extLst>
  </p:cSld>
  <p:clrMapOvr>
    <a:masterClrMapping/>
  </p:clrMapOvr>
  <p:transition spd="slow">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350000" y="1187450"/>
            <a:ext cx="1800225" cy="4811713"/>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949325" y="1187450"/>
            <a:ext cx="5248275" cy="4811713"/>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33732667"/>
      </p:ext>
    </p:extLst>
  </p:cSld>
  <p:clrMapOvr>
    <a:masterClrMapping/>
  </p:clrMapOvr>
  <p:transition spd="slow">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952500" y="1187450"/>
            <a:ext cx="7197725" cy="719138"/>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949325" y="2554288"/>
            <a:ext cx="3522663" cy="34448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24388" y="2554288"/>
            <a:ext cx="3522662" cy="34448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384962822"/>
      </p:ext>
    </p:extLst>
  </p:cSld>
  <p:clrMapOvr>
    <a:masterClrMapping/>
  </p:clrMapOvr>
  <p:transition spd="slow">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fourObj" preserve="1">
  <p:cSld name="Titel en vier objecten">
    <p:spTree>
      <p:nvGrpSpPr>
        <p:cNvPr id="1" name=""/>
        <p:cNvGrpSpPr/>
        <p:nvPr/>
      </p:nvGrpSpPr>
      <p:grpSpPr>
        <a:xfrm>
          <a:off x="0" y="0"/>
          <a:ext cx="0" cy="0"/>
          <a:chOff x="0" y="0"/>
          <a:chExt cx="0" cy="0"/>
        </a:xfrm>
      </p:grpSpPr>
      <p:sp>
        <p:nvSpPr>
          <p:cNvPr id="2" name="Titel 1"/>
          <p:cNvSpPr>
            <a:spLocks noGrp="1"/>
          </p:cNvSpPr>
          <p:nvPr>
            <p:ph type="title" sz="quarter"/>
          </p:nvPr>
        </p:nvSpPr>
        <p:spPr>
          <a:xfrm>
            <a:off x="952500" y="1187450"/>
            <a:ext cx="7197725" cy="719138"/>
          </a:xfrm>
        </p:spPr>
        <p:txBody>
          <a:bodyPr/>
          <a:lstStyle/>
          <a:p>
            <a:r>
              <a:rPr lang="nl-NL" smtClean="0"/>
              <a:t>Klik om de stijl te bewerken</a:t>
            </a:r>
            <a:endParaRPr lang="nl-NL"/>
          </a:p>
        </p:txBody>
      </p:sp>
      <p:sp>
        <p:nvSpPr>
          <p:cNvPr id="3" name="Tijdelijke aanduiding voor inhoud 2"/>
          <p:cNvSpPr>
            <a:spLocks noGrp="1"/>
          </p:cNvSpPr>
          <p:nvPr>
            <p:ph sz="quarter" idx="1"/>
          </p:nvPr>
        </p:nvSpPr>
        <p:spPr>
          <a:xfrm>
            <a:off x="949325" y="2554288"/>
            <a:ext cx="3522663" cy="1646237"/>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quarter" idx="2"/>
          </p:nvPr>
        </p:nvSpPr>
        <p:spPr>
          <a:xfrm>
            <a:off x="4624388" y="2554288"/>
            <a:ext cx="3522662" cy="1646237"/>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inhoud 4"/>
          <p:cNvSpPr>
            <a:spLocks noGrp="1"/>
          </p:cNvSpPr>
          <p:nvPr>
            <p:ph sz="quarter" idx="3"/>
          </p:nvPr>
        </p:nvSpPr>
        <p:spPr>
          <a:xfrm>
            <a:off x="949325" y="4352925"/>
            <a:ext cx="3522663" cy="16462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inhoud 5"/>
          <p:cNvSpPr>
            <a:spLocks noGrp="1"/>
          </p:cNvSpPr>
          <p:nvPr>
            <p:ph sz="quarter" idx="4"/>
          </p:nvPr>
        </p:nvSpPr>
        <p:spPr>
          <a:xfrm>
            <a:off x="4624388" y="4352925"/>
            <a:ext cx="3522662" cy="16462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339357185"/>
      </p:ext>
    </p:extLst>
  </p:cSld>
  <p:clrMapOvr>
    <a:masterClrMapping/>
  </p:clrMapOvr>
  <p:transition spd="slow">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xAndTwoObj" preserve="1">
  <p:cSld name="Titel, tekst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952500" y="1187450"/>
            <a:ext cx="7197725" cy="719138"/>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949325" y="2554288"/>
            <a:ext cx="3522663" cy="34448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quarter" idx="2"/>
          </p:nvPr>
        </p:nvSpPr>
        <p:spPr>
          <a:xfrm>
            <a:off x="4624388" y="2554288"/>
            <a:ext cx="3522662" cy="1646237"/>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inhoud 4"/>
          <p:cNvSpPr>
            <a:spLocks noGrp="1"/>
          </p:cNvSpPr>
          <p:nvPr>
            <p:ph sz="quarter" idx="3"/>
          </p:nvPr>
        </p:nvSpPr>
        <p:spPr>
          <a:xfrm>
            <a:off x="4624388" y="4352925"/>
            <a:ext cx="3522662" cy="16462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149845917"/>
      </p:ext>
    </p:extLst>
  </p:cSld>
  <p:clrMapOvr>
    <a:masterClrMapping/>
  </p:clrMapOvr>
  <p:transition spd="slow">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59396" name="Rectangle 4"/>
          <p:cNvSpPr>
            <a:spLocks noGrp="1" noChangeArrowheads="1"/>
          </p:cNvSpPr>
          <p:nvPr>
            <p:ph type="ctrTitle" sz="quarter"/>
          </p:nvPr>
        </p:nvSpPr>
        <p:spPr/>
        <p:txBody>
          <a:bodyPr/>
          <a:lstStyle>
            <a:lvl1pPr>
              <a:defRPr/>
            </a:lvl1pPr>
          </a:lstStyle>
          <a:p>
            <a:pPr lvl="0"/>
            <a:r>
              <a:rPr lang="nl-NL" noProof="0" smtClean="0"/>
              <a:t>Click to edit Master title style</a:t>
            </a:r>
          </a:p>
        </p:txBody>
      </p:sp>
      <p:sp>
        <p:nvSpPr>
          <p:cNvPr id="59397" name="Rectangle 5"/>
          <p:cNvSpPr>
            <a:spLocks noGrp="1" noChangeArrowheads="1"/>
          </p:cNvSpPr>
          <p:nvPr>
            <p:ph type="subTitle" sz="quarter" idx="1"/>
          </p:nvPr>
        </p:nvSpPr>
        <p:spPr>
          <a:xfrm>
            <a:off x="952500" y="3417888"/>
            <a:ext cx="7197725" cy="2555875"/>
          </a:xfrm>
        </p:spPr>
        <p:txBody>
          <a:bodyPr/>
          <a:lstStyle>
            <a:lvl1pPr marL="0" indent="0">
              <a:buFont typeface="Verdana" charset="0"/>
              <a:buNone/>
              <a:defRPr/>
            </a:lvl1pPr>
          </a:lstStyle>
          <a:p>
            <a:pPr lvl="0"/>
            <a:r>
              <a:rPr lang="nl-NL" noProof="0" smtClean="0"/>
              <a:t>Click to edit Master subtitle style</a:t>
            </a:r>
          </a:p>
        </p:txBody>
      </p:sp>
    </p:spTree>
    <p:extLst>
      <p:ext uri="{BB962C8B-B14F-4D97-AF65-F5344CB8AC3E}">
        <p14:creationId xmlns:p14="http://schemas.microsoft.com/office/powerpoint/2010/main" val="3792858095"/>
      </p:ext>
    </p:extLst>
  </p:cSld>
  <p:clrMapOvr>
    <a:masterClrMapping/>
  </p:clrMapOvr>
  <p:transition spd="slow">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152708518"/>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Tree>
    <p:extLst>
      <p:ext uri="{BB962C8B-B14F-4D97-AF65-F5344CB8AC3E}">
        <p14:creationId xmlns:p14="http://schemas.microsoft.com/office/powerpoint/2010/main" val="32079663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tekststijl van het model te bewerken</a:t>
            </a:r>
          </a:p>
        </p:txBody>
      </p:sp>
    </p:spTree>
    <p:extLst>
      <p:ext uri="{BB962C8B-B14F-4D97-AF65-F5344CB8AC3E}">
        <p14:creationId xmlns:p14="http://schemas.microsoft.com/office/powerpoint/2010/main" val="2344859829"/>
      </p:ext>
    </p:extLst>
  </p:cSld>
  <p:clrMapOvr>
    <a:masterClrMapping/>
  </p:clrMapOvr>
  <p:transition spd="slow">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949325" y="2554288"/>
            <a:ext cx="3522663" cy="344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24388" y="2554288"/>
            <a:ext cx="3522662" cy="344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106662990"/>
      </p:ext>
    </p:extLst>
  </p:cSld>
  <p:clrMapOvr>
    <a:masterClrMapping/>
  </p:clrMapOvr>
  <p:transition spd="slow">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425262960"/>
      </p:ext>
    </p:extLst>
  </p:cSld>
  <p:clrMapOvr>
    <a:masterClrMapping/>
  </p:clrMapOvr>
  <p:transition spd="slow">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Tree>
    <p:extLst>
      <p:ext uri="{BB962C8B-B14F-4D97-AF65-F5344CB8AC3E}">
        <p14:creationId xmlns:p14="http://schemas.microsoft.com/office/powerpoint/2010/main" val="3283267833"/>
      </p:ext>
    </p:extLst>
  </p:cSld>
  <p:clrMapOvr>
    <a:masterClrMapping/>
  </p:clrMapOvr>
  <p:transition spd="slow">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3432190"/>
      </p:ext>
    </p:extLst>
  </p:cSld>
  <p:clrMapOvr>
    <a:masterClrMapping/>
  </p:clrMapOvr>
  <p:transition spd="slow">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Tree>
    <p:extLst>
      <p:ext uri="{BB962C8B-B14F-4D97-AF65-F5344CB8AC3E}">
        <p14:creationId xmlns:p14="http://schemas.microsoft.com/office/powerpoint/2010/main" val="1398139901"/>
      </p:ext>
    </p:extLst>
  </p:cSld>
  <p:clrMapOvr>
    <a:masterClrMapping/>
  </p:clrMapOvr>
  <p:transition spd="slow">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Tree>
    <p:extLst>
      <p:ext uri="{BB962C8B-B14F-4D97-AF65-F5344CB8AC3E}">
        <p14:creationId xmlns:p14="http://schemas.microsoft.com/office/powerpoint/2010/main" val="476600409"/>
      </p:ext>
    </p:extLst>
  </p:cSld>
  <p:clrMapOvr>
    <a:masterClrMapping/>
  </p:clrMapOvr>
  <p:transition spd="slow">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675971345"/>
      </p:ext>
    </p:extLst>
  </p:cSld>
  <p:clrMapOvr>
    <a:masterClrMapping/>
  </p:clrMapOvr>
  <p:transition spd="slow">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350000" y="1187450"/>
            <a:ext cx="1800225" cy="4811713"/>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949325" y="1187450"/>
            <a:ext cx="5248275" cy="4811713"/>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872504673"/>
      </p:ext>
    </p:extLst>
  </p:cSld>
  <p:clrMapOvr>
    <a:masterClrMapping/>
  </p:clrMapOvr>
  <p:transition spd="slow">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952500" y="1187450"/>
            <a:ext cx="7197725" cy="719138"/>
          </a:xfrm>
        </p:spPr>
        <p:txBody>
          <a:bodyPr/>
          <a:lstStyle/>
          <a:p>
            <a:r>
              <a:rPr lang="nl-NL" smtClean="0"/>
              <a:t>Titelstijl van model bewerken</a:t>
            </a:r>
            <a:endParaRPr lang="nl-NL"/>
          </a:p>
        </p:txBody>
      </p:sp>
      <p:sp>
        <p:nvSpPr>
          <p:cNvPr id="3" name="Tijdelijke aanduiding voor tekst 2"/>
          <p:cNvSpPr>
            <a:spLocks noGrp="1"/>
          </p:cNvSpPr>
          <p:nvPr>
            <p:ph type="body" sz="half" idx="1"/>
          </p:nvPr>
        </p:nvSpPr>
        <p:spPr>
          <a:xfrm>
            <a:off x="949325" y="2554288"/>
            <a:ext cx="3522663" cy="3444875"/>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24388" y="2554288"/>
            <a:ext cx="3522662" cy="3444875"/>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01656689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29199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TwoObj" preserve="1">
  <p:cSld name="Titel, tekst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952500" y="1187450"/>
            <a:ext cx="7197725" cy="719138"/>
          </a:xfrm>
        </p:spPr>
        <p:txBody>
          <a:bodyPr/>
          <a:lstStyle/>
          <a:p>
            <a:r>
              <a:rPr lang="nl-NL" smtClean="0"/>
              <a:t>Titelstijl van model bewerken</a:t>
            </a:r>
            <a:endParaRPr lang="nl-NL"/>
          </a:p>
        </p:txBody>
      </p:sp>
      <p:sp>
        <p:nvSpPr>
          <p:cNvPr id="3" name="Tijdelijke aanduiding voor tekst 2"/>
          <p:cNvSpPr>
            <a:spLocks noGrp="1"/>
          </p:cNvSpPr>
          <p:nvPr>
            <p:ph type="body" sz="half" idx="1"/>
          </p:nvPr>
        </p:nvSpPr>
        <p:spPr>
          <a:xfrm>
            <a:off x="949325" y="2554288"/>
            <a:ext cx="3522663" cy="3444875"/>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quarter" idx="2"/>
          </p:nvPr>
        </p:nvSpPr>
        <p:spPr>
          <a:xfrm>
            <a:off x="4624388" y="2554288"/>
            <a:ext cx="3522662" cy="1646237"/>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inhoud 4"/>
          <p:cNvSpPr>
            <a:spLocks noGrp="1"/>
          </p:cNvSpPr>
          <p:nvPr>
            <p:ph sz="quarter" idx="3"/>
          </p:nvPr>
        </p:nvSpPr>
        <p:spPr>
          <a:xfrm>
            <a:off x="4624388" y="4352925"/>
            <a:ext cx="3522662" cy="164623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824323314"/>
      </p:ext>
    </p:extLst>
  </p:cSld>
  <p:clrMapOvr>
    <a:masterClrMapping/>
  </p:clrMapOvr>
  <p:transition spd="slow">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cSld name="1_Titeldia">
    <p:spTree>
      <p:nvGrpSpPr>
        <p:cNvPr id="1" name=""/>
        <p:cNvGrpSpPr/>
        <p:nvPr/>
      </p:nvGrpSpPr>
      <p:grpSpPr>
        <a:xfrm>
          <a:off x="0" y="0"/>
          <a:ext cx="0" cy="0"/>
          <a:chOff x="0" y="0"/>
          <a:chExt cx="0" cy="0"/>
        </a:xfrm>
      </p:grpSpPr>
      <p:sp>
        <p:nvSpPr>
          <p:cNvPr id="3" name="Rectangle 16"/>
          <p:cNvSpPr>
            <a:spLocks noChangeArrowheads="1"/>
          </p:cNvSpPr>
          <p:nvPr/>
        </p:nvSpPr>
        <p:spPr bwMode="auto">
          <a:xfrm>
            <a:off x="6772275" y="3702050"/>
            <a:ext cx="2143125"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fontAlgn="base" hangingPunct="0">
              <a:spcBef>
                <a:spcPct val="0"/>
              </a:spcBef>
              <a:spcAft>
                <a:spcPct val="0"/>
              </a:spcAft>
              <a:defRPr/>
            </a:pPr>
            <a:endParaRPr lang="nl-NL" altLang="nl-NL" sz="1200" b="1" smtClean="0">
              <a:solidFill>
                <a:srgbClr val="FFFFFF"/>
              </a:solidFill>
            </a:endParaRPr>
          </a:p>
          <a:p>
            <a:pPr eaLnBrk="0" fontAlgn="base" hangingPunct="0">
              <a:spcBef>
                <a:spcPct val="0"/>
              </a:spcBef>
              <a:spcAft>
                <a:spcPct val="0"/>
              </a:spcAft>
              <a:defRPr/>
            </a:pPr>
            <a:endParaRPr lang="nl-NL" altLang="nl-NL" sz="1200" b="1" smtClean="0">
              <a:solidFill>
                <a:srgbClr val="FFFFFF"/>
              </a:solidFill>
            </a:endParaRPr>
          </a:p>
          <a:p>
            <a:pPr eaLnBrk="0" fontAlgn="base" hangingPunct="0">
              <a:spcBef>
                <a:spcPct val="0"/>
              </a:spcBef>
              <a:spcAft>
                <a:spcPct val="0"/>
              </a:spcAft>
              <a:defRPr/>
            </a:pPr>
            <a:endParaRPr lang="nl-NL" altLang="nl-NL" sz="1200" b="1" smtClean="0">
              <a:solidFill>
                <a:srgbClr val="FFFFFF"/>
              </a:solidFill>
            </a:endParaRPr>
          </a:p>
          <a:p>
            <a:pPr eaLnBrk="0" fontAlgn="base" hangingPunct="0">
              <a:spcBef>
                <a:spcPct val="0"/>
              </a:spcBef>
              <a:spcAft>
                <a:spcPct val="0"/>
              </a:spcAft>
              <a:defRPr/>
            </a:pPr>
            <a:endParaRPr lang="nl-NL" altLang="nl-NL" sz="1200" b="1" smtClean="0">
              <a:solidFill>
                <a:srgbClr val="FFFFFF"/>
              </a:solidFill>
            </a:endParaRPr>
          </a:p>
          <a:p>
            <a:pPr eaLnBrk="0" fontAlgn="base" hangingPunct="0">
              <a:spcBef>
                <a:spcPct val="0"/>
              </a:spcBef>
              <a:spcAft>
                <a:spcPct val="0"/>
              </a:spcAft>
              <a:defRPr/>
            </a:pPr>
            <a:endParaRPr lang="nl-NL" altLang="nl-NL" sz="1200" b="1" smtClean="0">
              <a:solidFill>
                <a:srgbClr val="FFFFFF"/>
              </a:solidFill>
            </a:endParaRPr>
          </a:p>
          <a:p>
            <a:pPr eaLnBrk="0" fontAlgn="base" hangingPunct="0">
              <a:spcBef>
                <a:spcPct val="0"/>
              </a:spcBef>
              <a:spcAft>
                <a:spcPct val="0"/>
              </a:spcAft>
              <a:defRPr/>
            </a:pPr>
            <a:endParaRPr lang="nl-NL" altLang="nl-NL" sz="1200" b="1" smtClean="0">
              <a:solidFill>
                <a:srgbClr val="FFFFFF"/>
              </a:solidFill>
            </a:endParaRPr>
          </a:p>
          <a:p>
            <a:pPr eaLnBrk="0" fontAlgn="base" hangingPunct="0">
              <a:spcBef>
                <a:spcPct val="0"/>
              </a:spcBef>
              <a:spcAft>
                <a:spcPct val="0"/>
              </a:spcAft>
              <a:defRPr/>
            </a:pPr>
            <a:endParaRPr lang="nl-NL" altLang="nl-NL" sz="1200" b="1" smtClean="0">
              <a:solidFill>
                <a:srgbClr val="FFFFFF"/>
              </a:solidFill>
            </a:endParaRPr>
          </a:p>
          <a:p>
            <a:pPr eaLnBrk="0" fontAlgn="base" hangingPunct="0">
              <a:spcBef>
                <a:spcPct val="0"/>
              </a:spcBef>
              <a:spcAft>
                <a:spcPct val="0"/>
              </a:spcAft>
              <a:defRPr/>
            </a:pPr>
            <a:endParaRPr lang="nl-NL" altLang="nl-NL" sz="1200" b="1" smtClean="0">
              <a:solidFill>
                <a:srgbClr val="FFFFFF"/>
              </a:solidFill>
            </a:endParaRPr>
          </a:p>
          <a:p>
            <a:pPr eaLnBrk="0" fontAlgn="base" hangingPunct="0">
              <a:spcBef>
                <a:spcPct val="0"/>
              </a:spcBef>
              <a:spcAft>
                <a:spcPct val="0"/>
              </a:spcAft>
              <a:defRPr/>
            </a:pPr>
            <a:endParaRPr lang="nl-NL" altLang="nl-NL" sz="1200" b="1" smtClean="0">
              <a:solidFill>
                <a:srgbClr val="FFFFFF"/>
              </a:solidFill>
            </a:endParaRPr>
          </a:p>
        </p:txBody>
      </p:sp>
      <p:pic>
        <p:nvPicPr>
          <p:cNvPr id="4" name="Tijdelijke aanduiding voor inhoud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0" y="2492375"/>
            <a:ext cx="57785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el 1"/>
          <p:cNvSpPr>
            <a:spLocks noGrp="1"/>
          </p:cNvSpPr>
          <p:nvPr>
            <p:ph type="title"/>
          </p:nvPr>
        </p:nvSpPr>
        <p:spPr>
          <a:xfrm>
            <a:off x="952500" y="1187450"/>
            <a:ext cx="7197725" cy="719138"/>
          </a:xfrm>
        </p:spPr>
        <p:txBody>
          <a:bodyPr/>
          <a:lstStyle/>
          <a:p>
            <a:r>
              <a:rPr lang="nl-NL" smtClean="0"/>
              <a:t>Klik om de stijl te bewerken</a:t>
            </a:r>
            <a:endParaRPr lang="nl-NL"/>
          </a:p>
        </p:txBody>
      </p:sp>
    </p:spTree>
    <p:extLst>
      <p:ext uri="{BB962C8B-B14F-4D97-AF65-F5344CB8AC3E}">
        <p14:creationId xmlns:p14="http://schemas.microsoft.com/office/powerpoint/2010/main" val="1326523164"/>
      </p:ext>
    </p:extLst>
  </p:cSld>
  <p:clrMapOvr>
    <a:masterClrMapping/>
  </p:clrMapOvr>
  <p:transition spd="slow">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Titeldia">
    <p:spTree>
      <p:nvGrpSpPr>
        <p:cNvPr id="1" name=""/>
        <p:cNvGrpSpPr/>
        <p:nvPr/>
      </p:nvGrpSpPr>
      <p:grpSpPr>
        <a:xfrm>
          <a:off x="0" y="0"/>
          <a:ext cx="0" cy="0"/>
          <a:chOff x="0" y="0"/>
          <a:chExt cx="0" cy="0"/>
        </a:xfrm>
      </p:grpSpPr>
      <p:sp>
        <p:nvSpPr>
          <p:cNvPr id="3" name="Rectangle 16"/>
          <p:cNvSpPr>
            <a:spLocks noChangeArrowheads="1"/>
          </p:cNvSpPr>
          <p:nvPr/>
        </p:nvSpPr>
        <p:spPr bwMode="auto">
          <a:xfrm>
            <a:off x="6772275" y="3702050"/>
            <a:ext cx="2143125"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fontAlgn="base" hangingPunct="0">
              <a:spcBef>
                <a:spcPct val="0"/>
              </a:spcBef>
              <a:spcAft>
                <a:spcPct val="0"/>
              </a:spcAft>
              <a:defRPr/>
            </a:pPr>
            <a:endParaRPr lang="nl-NL" altLang="nl-NL" sz="1200" b="1" smtClean="0">
              <a:solidFill>
                <a:srgbClr val="FFFFFF"/>
              </a:solidFill>
            </a:endParaRPr>
          </a:p>
          <a:p>
            <a:pPr eaLnBrk="0" fontAlgn="base" hangingPunct="0">
              <a:spcBef>
                <a:spcPct val="0"/>
              </a:spcBef>
              <a:spcAft>
                <a:spcPct val="0"/>
              </a:spcAft>
              <a:defRPr/>
            </a:pPr>
            <a:endParaRPr lang="nl-NL" altLang="nl-NL" sz="1200" b="1" smtClean="0">
              <a:solidFill>
                <a:srgbClr val="FFFFFF"/>
              </a:solidFill>
            </a:endParaRPr>
          </a:p>
          <a:p>
            <a:pPr eaLnBrk="0" fontAlgn="base" hangingPunct="0">
              <a:spcBef>
                <a:spcPct val="0"/>
              </a:spcBef>
              <a:spcAft>
                <a:spcPct val="0"/>
              </a:spcAft>
              <a:defRPr/>
            </a:pPr>
            <a:endParaRPr lang="nl-NL" altLang="nl-NL" sz="1200" b="1" smtClean="0">
              <a:solidFill>
                <a:srgbClr val="FFFFFF"/>
              </a:solidFill>
            </a:endParaRPr>
          </a:p>
          <a:p>
            <a:pPr eaLnBrk="0" fontAlgn="base" hangingPunct="0">
              <a:spcBef>
                <a:spcPct val="0"/>
              </a:spcBef>
              <a:spcAft>
                <a:spcPct val="0"/>
              </a:spcAft>
              <a:defRPr/>
            </a:pPr>
            <a:endParaRPr lang="nl-NL" altLang="nl-NL" sz="1200" b="1" smtClean="0">
              <a:solidFill>
                <a:srgbClr val="FFFFFF"/>
              </a:solidFill>
            </a:endParaRPr>
          </a:p>
          <a:p>
            <a:pPr eaLnBrk="0" fontAlgn="base" hangingPunct="0">
              <a:spcBef>
                <a:spcPct val="0"/>
              </a:spcBef>
              <a:spcAft>
                <a:spcPct val="0"/>
              </a:spcAft>
              <a:defRPr/>
            </a:pPr>
            <a:endParaRPr lang="nl-NL" altLang="nl-NL" sz="1200" b="1" smtClean="0">
              <a:solidFill>
                <a:srgbClr val="FFFFFF"/>
              </a:solidFill>
            </a:endParaRPr>
          </a:p>
          <a:p>
            <a:pPr eaLnBrk="0" fontAlgn="base" hangingPunct="0">
              <a:spcBef>
                <a:spcPct val="0"/>
              </a:spcBef>
              <a:spcAft>
                <a:spcPct val="0"/>
              </a:spcAft>
              <a:defRPr/>
            </a:pPr>
            <a:endParaRPr lang="nl-NL" altLang="nl-NL" sz="1200" b="1" smtClean="0">
              <a:solidFill>
                <a:srgbClr val="FFFFFF"/>
              </a:solidFill>
            </a:endParaRPr>
          </a:p>
          <a:p>
            <a:pPr eaLnBrk="0" fontAlgn="base" hangingPunct="0">
              <a:spcBef>
                <a:spcPct val="0"/>
              </a:spcBef>
              <a:spcAft>
                <a:spcPct val="0"/>
              </a:spcAft>
              <a:defRPr/>
            </a:pPr>
            <a:endParaRPr lang="nl-NL" altLang="nl-NL" sz="1200" b="1" smtClean="0">
              <a:solidFill>
                <a:srgbClr val="FFFFFF"/>
              </a:solidFill>
            </a:endParaRPr>
          </a:p>
          <a:p>
            <a:pPr eaLnBrk="0" fontAlgn="base" hangingPunct="0">
              <a:spcBef>
                <a:spcPct val="0"/>
              </a:spcBef>
              <a:spcAft>
                <a:spcPct val="0"/>
              </a:spcAft>
              <a:defRPr/>
            </a:pPr>
            <a:endParaRPr lang="nl-NL" altLang="nl-NL" sz="1200" b="1" smtClean="0">
              <a:solidFill>
                <a:srgbClr val="FFFFFF"/>
              </a:solidFill>
            </a:endParaRPr>
          </a:p>
          <a:p>
            <a:pPr eaLnBrk="0" fontAlgn="base" hangingPunct="0">
              <a:spcBef>
                <a:spcPct val="0"/>
              </a:spcBef>
              <a:spcAft>
                <a:spcPct val="0"/>
              </a:spcAft>
              <a:defRPr/>
            </a:pPr>
            <a:endParaRPr lang="nl-NL" altLang="nl-NL" sz="1200" b="1" smtClean="0">
              <a:solidFill>
                <a:srgbClr val="FFFFFF"/>
              </a:solidFill>
            </a:endParaRPr>
          </a:p>
        </p:txBody>
      </p:sp>
      <p:pic>
        <p:nvPicPr>
          <p:cNvPr id="4" name="Tijdelijke aanduiding voor inhoud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0" y="2492375"/>
            <a:ext cx="57785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el 1"/>
          <p:cNvSpPr>
            <a:spLocks noGrp="1"/>
          </p:cNvSpPr>
          <p:nvPr>
            <p:ph type="title"/>
          </p:nvPr>
        </p:nvSpPr>
        <p:spPr>
          <a:xfrm>
            <a:off x="952500" y="1187450"/>
            <a:ext cx="7197725" cy="719138"/>
          </a:xfrm>
        </p:spPr>
        <p:txBody>
          <a:bodyPr/>
          <a:lstStyle/>
          <a:p>
            <a:r>
              <a:rPr lang="nl-NL" smtClean="0"/>
              <a:t>Klik om de stijl te bewerken</a:t>
            </a:r>
            <a:endParaRPr lang="nl-NL"/>
          </a:p>
        </p:txBody>
      </p:sp>
    </p:spTree>
    <p:extLst>
      <p:ext uri="{BB962C8B-B14F-4D97-AF65-F5344CB8AC3E}">
        <p14:creationId xmlns:p14="http://schemas.microsoft.com/office/powerpoint/2010/main" val="4001775788"/>
      </p:ext>
    </p:extLst>
  </p:cSld>
  <p:clrMapOvr>
    <a:masterClrMapping/>
  </p:clrMapOvr>
  <p:transition spd="slow">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8789692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extLst>
      <p:ext uri="{BB962C8B-B14F-4D97-AF65-F5344CB8AC3E}">
        <p14:creationId xmlns:p14="http://schemas.microsoft.com/office/powerpoint/2010/main" val="225109166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949325" y="2554288"/>
            <a:ext cx="3522663" cy="344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24388" y="2554288"/>
            <a:ext cx="3522662" cy="344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8550012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9745413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Tree>
    <p:extLst>
      <p:ext uri="{BB962C8B-B14F-4D97-AF65-F5344CB8AC3E}">
        <p14:creationId xmlns:p14="http://schemas.microsoft.com/office/powerpoint/2010/main" val="1448580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382889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298376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264556492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15879459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413326473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350000" y="1187450"/>
            <a:ext cx="1800225" cy="4811713"/>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949325" y="1187450"/>
            <a:ext cx="5248275" cy="4811713"/>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01684359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952500" y="1187450"/>
            <a:ext cx="7197725" cy="719138"/>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949325" y="2554288"/>
            <a:ext cx="3522663" cy="34448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24388" y="2554288"/>
            <a:ext cx="3522662" cy="34448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45999952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TwoObj" preserve="1">
  <p:cSld name="Titel, tekst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952500" y="1187450"/>
            <a:ext cx="7197725" cy="719138"/>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949325" y="2554288"/>
            <a:ext cx="3522663" cy="34448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quarter" idx="2"/>
          </p:nvPr>
        </p:nvSpPr>
        <p:spPr>
          <a:xfrm>
            <a:off x="4624388" y="2554288"/>
            <a:ext cx="3522662" cy="1646237"/>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inhoud 4"/>
          <p:cNvSpPr>
            <a:spLocks noGrp="1"/>
          </p:cNvSpPr>
          <p:nvPr>
            <p:ph sz="quarter" idx="3"/>
          </p:nvPr>
        </p:nvSpPr>
        <p:spPr>
          <a:xfrm>
            <a:off x="4624388" y="4352925"/>
            <a:ext cx="3522662" cy="16462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1850924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fourObj" preserve="1">
  <p:cSld name="Titel en vier objecten">
    <p:spTree>
      <p:nvGrpSpPr>
        <p:cNvPr id="1" name=""/>
        <p:cNvGrpSpPr/>
        <p:nvPr/>
      </p:nvGrpSpPr>
      <p:grpSpPr>
        <a:xfrm>
          <a:off x="0" y="0"/>
          <a:ext cx="0" cy="0"/>
          <a:chOff x="0" y="0"/>
          <a:chExt cx="0" cy="0"/>
        </a:xfrm>
      </p:grpSpPr>
      <p:sp>
        <p:nvSpPr>
          <p:cNvPr id="2" name="Titel 1"/>
          <p:cNvSpPr>
            <a:spLocks noGrp="1"/>
          </p:cNvSpPr>
          <p:nvPr>
            <p:ph type="title" sz="quarter"/>
          </p:nvPr>
        </p:nvSpPr>
        <p:spPr>
          <a:xfrm>
            <a:off x="952500" y="1187450"/>
            <a:ext cx="7197725" cy="719138"/>
          </a:xfrm>
        </p:spPr>
        <p:txBody>
          <a:bodyPr/>
          <a:lstStyle/>
          <a:p>
            <a:r>
              <a:rPr lang="nl-NL" smtClean="0"/>
              <a:t>Klik om de stijl te bewerken</a:t>
            </a:r>
            <a:endParaRPr lang="nl-NL"/>
          </a:p>
        </p:txBody>
      </p:sp>
      <p:sp>
        <p:nvSpPr>
          <p:cNvPr id="3" name="Tijdelijke aanduiding voor inhoud 2"/>
          <p:cNvSpPr>
            <a:spLocks noGrp="1"/>
          </p:cNvSpPr>
          <p:nvPr>
            <p:ph sz="quarter" idx="1"/>
          </p:nvPr>
        </p:nvSpPr>
        <p:spPr>
          <a:xfrm>
            <a:off x="949325" y="2554288"/>
            <a:ext cx="3522663" cy="1646237"/>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quarter" idx="2"/>
          </p:nvPr>
        </p:nvSpPr>
        <p:spPr>
          <a:xfrm>
            <a:off x="4624388" y="2554288"/>
            <a:ext cx="3522662" cy="1646237"/>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inhoud 4"/>
          <p:cNvSpPr>
            <a:spLocks noGrp="1"/>
          </p:cNvSpPr>
          <p:nvPr>
            <p:ph sz="quarter" idx="3"/>
          </p:nvPr>
        </p:nvSpPr>
        <p:spPr>
          <a:xfrm>
            <a:off x="949325" y="4352925"/>
            <a:ext cx="3522663" cy="16462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inhoud 5"/>
          <p:cNvSpPr>
            <a:spLocks noGrp="1"/>
          </p:cNvSpPr>
          <p:nvPr>
            <p:ph sz="quarter" idx="4"/>
          </p:nvPr>
        </p:nvSpPr>
        <p:spPr>
          <a:xfrm>
            <a:off x="4624388" y="4352925"/>
            <a:ext cx="3522662" cy="164623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51538715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59396" name="Rectangle 4"/>
          <p:cNvSpPr>
            <a:spLocks noGrp="1" noChangeArrowheads="1"/>
          </p:cNvSpPr>
          <p:nvPr>
            <p:ph type="ctrTitle" sz="quarter"/>
          </p:nvPr>
        </p:nvSpPr>
        <p:spPr/>
        <p:txBody>
          <a:bodyPr/>
          <a:lstStyle>
            <a:lvl1pPr>
              <a:defRPr/>
            </a:lvl1pPr>
          </a:lstStyle>
          <a:p>
            <a:pPr lvl="0"/>
            <a:r>
              <a:rPr lang="nl-NL" noProof="0" smtClean="0"/>
              <a:t>Click to edit Master title style</a:t>
            </a:r>
          </a:p>
        </p:txBody>
      </p:sp>
      <p:sp>
        <p:nvSpPr>
          <p:cNvPr id="59397" name="Rectangle 5"/>
          <p:cNvSpPr>
            <a:spLocks noGrp="1" noChangeArrowheads="1"/>
          </p:cNvSpPr>
          <p:nvPr>
            <p:ph type="subTitle" sz="quarter" idx="1"/>
          </p:nvPr>
        </p:nvSpPr>
        <p:spPr>
          <a:xfrm>
            <a:off x="952500" y="3417888"/>
            <a:ext cx="7197725" cy="2555875"/>
          </a:xfrm>
        </p:spPr>
        <p:txBody>
          <a:bodyPr/>
          <a:lstStyle>
            <a:lvl1pPr marL="0" indent="0">
              <a:buFont typeface="Verdana" charset="0"/>
              <a:buNone/>
              <a:defRPr/>
            </a:lvl1pPr>
          </a:lstStyle>
          <a:p>
            <a:pPr lvl="0"/>
            <a:r>
              <a:rPr lang="nl-NL" noProof="0" smtClean="0"/>
              <a:t>Click to edit Master subtitle style</a:t>
            </a:r>
          </a:p>
        </p:txBody>
      </p:sp>
    </p:spTree>
    <p:extLst>
      <p:ext uri="{BB962C8B-B14F-4D97-AF65-F5344CB8AC3E}">
        <p14:creationId xmlns:p14="http://schemas.microsoft.com/office/powerpoint/2010/main" val="1461412282"/>
      </p:ext>
    </p:extLst>
  </p:cSld>
  <p:clrMapOvr>
    <a:masterClrMapping/>
  </p:clrMapOvr>
  <p:transition spd="slow">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4020017793"/>
      </p:ext>
    </p:extLst>
  </p:cSld>
  <p:clrMapOvr>
    <a:masterClrMapping/>
  </p:clrMapOvr>
  <p:transition spd="slow">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tekststijl van het model te bewerken</a:t>
            </a:r>
          </a:p>
        </p:txBody>
      </p:sp>
    </p:spTree>
    <p:extLst>
      <p:ext uri="{BB962C8B-B14F-4D97-AF65-F5344CB8AC3E}">
        <p14:creationId xmlns:p14="http://schemas.microsoft.com/office/powerpoint/2010/main" val="86691421"/>
      </p:ext>
    </p:extLst>
  </p:cSld>
  <p:clrMapOvr>
    <a:masterClrMapping/>
  </p:clrMapOvr>
  <p:transition spd="slow">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949325" y="2554288"/>
            <a:ext cx="3522663" cy="344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24388" y="2554288"/>
            <a:ext cx="3522662" cy="3444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720144115"/>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187429207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835577279"/>
      </p:ext>
    </p:extLst>
  </p:cSld>
  <p:clrMapOvr>
    <a:masterClrMapping/>
  </p:clrMapOvr>
  <p:transition spd="slow">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Tree>
    <p:extLst>
      <p:ext uri="{BB962C8B-B14F-4D97-AF65-F5344CB8AC3E}">
        <p14:creationId xmlns:p14="http://schemas.microsoft.com/office/powerpoint/2010/main" val="2158340855"/>
      </p:ext>
    </p:extLst>
  </p:cSld>
  <p:clrMapOvr>
    <a:masterClrMapping/>
  </p:clrMapOvr>
  <p:transition spd="slow">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4940122"/>
      </p:ext>
    </p:extLst>
  </p:cSld>
  <p:clrMapOvr>
    <a:masterClrMapping/>
  </p:clrMapOvr>
  <p:transition spd="slow">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nl-NL"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Tree>
    <p:extLst>
      <p:ext uri="{BB962C8B-B14F-4D97-AF65-F5344CB8AC3E}">
        <p14:creationId xmlns:p14="http://schemas.microsoft.com/office/powerpoint/2010/main" val="2798403161"/>
      </p:ext>
    </p:extLst>
  </p:cSld>
  <p:clrMapOvr>
    <a:masterClrMapping/>
  </p:clrMapOvr>
  <p:transition spd="slow">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Tree>
    <p:extLst>
      <p:ext uri="{BB962C8B-B14F-4D97-AF65-F5344CB8AC3E}">
        <p14:creationId xmlns:p14="http://schemas.microsoft.com/office/powerpoint/2010/main" val="464406400"/>
      </p:ext>
    </p:extLst>
  </p:cSld>
  <p:clrMapOvr>
    <a:masterClrMapping/>
  </p:clrMapOvr>
  <p:transition spd="slow">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835087352"/>
      </p:ext>
    </p:extLst>
  </p:cSld>
  <p:clrMapOvr>
    <a:masterClrMapping/>
  </p:clrMapOvr>
  <p:transition spd="slow">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350000" y="1187450"/>
            <a:ext cx="1800225" cy="4811713"/>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949325" y="1187450"/>
            <a:ext cx="5248275" cy="4811713"/>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83321750"/>
      </p:ext>
    </p:extLst>
  </p:cSld>
  <p:clrMapOvr>
    <a:masterClrMapping/>
  </p:clrMapOvr>
  <p:transition spd="slow">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952500" y="1187450"/>
            <a:ext cx="7197725" cy="719138"/>
          </a:xfrm>
        </p:spPr>
        <p:txBody>
          <a:bodyPr/>
          <a:lstStyle/>
          <a:p>
            <a:r>
              <a:rPr lang="nl-NL" smtClean="0"/>
              <a:t>Titelstijl van model bewerken</a:t>
            </a:r>
            <a:endParaRPr lang="nl-NL"/>
          </a:p>
        </p:txBody>
      </p:sp>
      <p:sp>
        <p:nvSpPr>
          <p:cNvPr id="3" name="Tijdelijke aanduiding voor tekst 2"/>
          <p:cNvSpPr>
            <a:spLocks noGrp="1"/>
          </p:cNvSpPr>
          <p:nvPr>
            <p:ph type="body" sz="half" idx="1"/>
          </p:nvPr>
        </p:nvSpPr>
        <p:spPr>
          <a:xfrm>
            <a:off x="949325" y="2554288"/>
            <a:ext cx="3522663" cy="3444875"/>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24388" y="2554288"/>
            <a:ext cx="3522662" cy="3444875"/>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4112136785"/>
      </p:ext>
    </p:extLst>
  </p:cSld>
  <p:clrMapOvr>
    <a:masterClrMapping/>
  </p:clrMapOvr>
  <p:transition spd="slow">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xAndTwoObj" preserve="1">
  <p:cSld name="Titel, tekst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952500" y="1187450"/>
            <a:ext cx="7197725" cy="719138"/>
          </a:xfrm>
        </p:spPr>
        <p:txBody>
          <a:bodyPr/>
          <a:lstStyle/>
          <a:p>
            <a:r>
              <a:rPr lang="nl-NL" smtClean="0"/>
              <a:t>Titelstijl van model bewerken</a:t>
            </a:r>
            <a:endParaRPr lang="nl-NL"/>
          </a:p>
        </p:txBody>
      </p:sp>
      <p:sp>
        <p:nvSpPr>
          <p:cNvPr id="3" name="Tijdelijke aanduiding voor tekst 2"/>
          <p:cNvSpPr>
            <a:spLocks noGrp="1"/>
          </p:cNvSpPr>
          <p:nvPr>
            <p:ph type="body" sz="half" idx="1"/>
          </p:nvPr>
        </p:nvSpPr>
        <p:spPr>
          <a:xfrm>
            <a:off x="949325" y="2554288"/>
            <a:ext cx="3522663" cy="3444875"/>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quarter" idx="2"/>
          </p:nvPr>
        </p:nvSpPr>
        <p:spPr>
          <a:xfrm>
            <a:off x="4624388" y="2554288"/>
            <a:ext cx="3522662" cy="1646237"/>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inhoud 4"/>
          <p:cNvSpPr>
            <a:spLocks noGrp="1"/>
          </p:cNvSpPr>
          <p:nvPr>
            <p:ph sz="quarter" idx="3"/>
          </p:nvPr>
        </p:nvSpPr>
        <p:spPr>
          <a:xfrm>
            <a:off x="4624388" y="4352925"/>
            <a:ext cx="3522662" cy="164623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153804754"/>
      </p:ext>
    </p:extLst>
  </p:cSld>
  <p:clrMapOvr>
    <a:masterClrMapping/>
  </p:clrMapOvr>
  <p:transition spd="slow">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cSld name="1_Titeldia">
    <p:spTree>
      <p:nvGrpSpPr>
        <p:cNvPr id="1" name=""/>
        <p:cNvGrpSpPr/>
        <p:nvPr/>
      </p:nvGrpSpPr>
      <p:grpSpPr>
        <a:xfrm>
          <a:off x="0" y="0"/>
          <a:ext cx="0" cy="0"/>
          <a:chOff x="0" y="0"/>
          <a:chExt cx="0" cy="0"/>
        </a:xfrm>
      </p:grpSpPr>
      <p:sp>
        <p:nvSpPr>
          <p:cNvPr id="3" name="Rectangle 16"/>
          <p:cNvSpPr>
            <a:spLocks noChangeArrowheads="1"/>
          </p:cNvSpPr>
          <p:nvPr/>
        </p:nvSpPr>
        <p:spPr bwMode="auto">
          <a:xfrm>
            <a:off x="6772275" y="3702050"/>
            <a:ext cx="2143125"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fontAlgn="base" hangingPunct="0">
              <a:spcBef>
                <a:spcPct val="0"/>
              </a:spcBef>
              <a:spcAft>
                <a:spcPct val="0"/>
              </a:spcAft>
              <a:defRPr/>
            </a:pPr>
            <a:endParaRPr lang="nl-NL" altLang="nl-NL" sz="1200" b="1" smtClean="0">
              <a:solidFill>
                <a:srgbClr val="FFFFFF"/>
              </a:solidFill>
            </a:endParaRPr>
          </a:p>
          <a:p>
            <a:pPr eaLnBrk="0" fontAlgn="base" hangingPunct="0">
              <a:spcBef>
                <a:spcPct val="0"/>
              </a:spcBef>
              <a:spcAft>
                <a:spcPct val="0"/>
              </a:spcAft>
              <a:defRPr/>
            </a:pPr>
            <a:endParaRPr lang="nl-NL" altLang="nl-NL" sz="1200" b="1" smtClean="0">
              <a:solidFill>
                <a:srgbClr val="FFFFFF"/>
              </a:solidFill>
            </a:endParaRPr>
          </a:p>
          <a:p>
            <a:pPr eaLnBrk="0" fontAlgn="base" hangingPunct="0">
              <a:spcBef>
                <a:spcPct val="0"/>
              </a:spcBef>
              <a:spcAft>
                <a:spcPct val="0"/>
              </a:spcAft>
              <a:defRPr/>
            </a:pPr>
            <a:endParaRPr lang="nl-NL" altLang="nl-NL" sz="1200" b="1" smtClean="0">
              <a:solidFill>
                <a:srgbClr val="FFFFFF"/>
              </a:solidFill>
            </a:endParaRPr>
          </a:p>
          <a:p>
            <a:pPr eaLnBrk="0" fontAlgn="base" hangingPunct="0">
              <a:spcBef>
                <a:spcPct val="0"/>
              </a:spcBef>
              <a:spcAft>
                <a:spcPct val="0"/>
              </a:spcAft>
              <a:defRPr/>
            </a:pPr>
            <a:endParaRPr lang="nl-NL" altLang="nl-NL" sz="1200" b="1" smtClean="0">
              <a:solidFill>
                <a:srgbClr val="FFFFFF"/>
              </a:solidFill>
            </a:endParaRPr>
          </a:p>
          <a:p>
            <a:pPr eaLnBrk="0" fontAlgn="base" hangingPunct="0">
              <a:spcBef>
                <a:spcPct val="0"/>
              </a:spcBef>
              <a:spcAft>
                <a:spcPct val="0"/>
              </a:spcAft>
              <a:defRPr/>
            </a:pPr>
            <a:endParaRPr lang="nl-NL" altLang="nl-NL" sz="1200" b="1" smtClean="0">
              <a:solidFill>
                <a:srgbClr val="FFFFFF"/>
              </a:solidFill>
            </a:endParaRPr>
          </a:p>
          <a:p>
            <a:pPr eaLnBrk="0" fontAlgn="base" hangingPunct="0">
              <a:spcBef>
                <a:spcPct val="0"/>
              </a:spcBef>
              <a:spcAft>
                <a:spcPct val="0"/>
              </a:spcAft>
              <a:defRPr/>
            </a:pPr>
            <a:endParaRPr lang="nl-NL" altLang="nl-NL" sz="1200" b="1" smtClean="0">
              <a:solidFill>
                <a:srgbClr val="FFFFFF"/>
              </a:solidFill>
            </a:endParaRPr>
          </a:p>
          <a:p>
            <a:pPr eaLnBrk="0" fontAlgn="base" hangingPunct="0">
              <a:spcBef>
                <a:spcPct val="0"/>
              </a:spcBef>
              <a:spcAft>
                <a:spcPct val="0"/>
              </a:spcAft>
              <a:defRPr/>
            </a:pPr>
            <a:endParaRPr lang="nl-NL" altLang="nl-NL" sz="1200" b="1" smtClean="0">
              <a:solidFill>
                <a:srgbClr val="FFFFFF"/>
              </a:solidFill>
            </a:endParaRPr>
          </a:p>
          <a:p>
            <a:pPr eaLnBrk="0" fontAlgn="base" hangingPunct="0">
              <a:spcBef>
                <a:spcPct val="0"/>
              </a:spcBef>
              <a:spcAft>
                <a:spcPct val="0"/>
              </a:spcAft>
              <a:defRPr/>
            </a:pPr>
            <a:endParaRPr lang="nl-NL" altLang="nl-NL" sz="1200" b="1" smtClean="0">
              <a:solidFill>
                <a:srgbClr val="FFFFFF"/>
              </a:solidFill>
            </a:endParaRPr>
          </a:p>
          <a:p>
            <a:pPr eaLnBrk="0" fontAlgn="base" hangingPunct="0">
              <a:spcBef>
                <a:spcPct val="0"/>
              </a:spcBef>
              <a:spcAft>
                <a:spcPct val="0"/>
              </a:spcAft>
              <a:defRPr/>
            </a:pPr>
            <a:endParaRPr lang="nl-NL" altLang="nl-NL" sz="1200" b="1" smtClean="0">
              <a:solidFill>
                <a:srgbClr val="FFFFFF"/>
              </a:solidFill>
            </a:endParaRPr>
          </a:p>
        </p:txBody>
      </p:sp>
      <p:pic>
        <p:nvPicPr>
          <p:cNvPr id="4" name="Tijdelijke aanduiding voor inhoud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1550" y="2492375"/>
            <a:ext cx="5778500"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el 1"/>
          <p:cNvSpPr>
            <a:spLocks noGrp="1"/>
          </p:cNvSpPr>
          <p:nvPr>
            <p:ph type="title"/>
          </p:nvPr>
        </p:nvSpPr>
        <p:spPr>
          <a:xfrm>
            <a:off x="952500" y="1187450"/>
            <a:ext cx="7197725" cy="719138"/>
          </a:xfrm>
        </p:spPr>
        <p:txBody>
          <a:bodyPr/>
          <a:lstStyle/>
          <a:p>
            <a:r>
              <a:rPr lang="nl-NL" smtClean="0"/>
              <a:t>Klik om de stijl te bewerken</a:t>
            </a:r>
            <a:endParaRPr lang="nl-NL"/>
          </a:p>
        </p:txBody>
      </p:sp>
    </p:spTree>
    <p:extLst>
      <p:ext uri="{BB962C8B-B14F-4D97-AF65-F5344CB8AC3E}">
        <p14:creationId xmlns:p14="http://schemas.microsoft.com/office/powerpoint/2010/main" val="162751090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slideLayout" Target="../slideLayouts/slideLayout140.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2" Type="http://schemas.openxmlformats.org/officeDocument/2006/relationships/slideLayout" Target="../slideLayouts/slideLayout129.xml"/><Relationship Id="rId16" Type="http://schemas.openxmlformats.org/officeDocument/2006/relationships/image" Target="../media/image1.png"/><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5" Type="http://schemas.openxmlformats.org/officeDocument/2006/relationships/theme" Target="../theme/theme10.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png"/><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6" Type="http://schemas.openxmlformats.org/officeDocument/2006/relationships/image" Target="../media/image1.png"/><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3.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6" Type="http://schemas.openxmlformats.org/officeDocument/2006/relationships/image" Target="../media/image1.png"/><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theme" Target="../theme/theme4.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6" Type="http://schemas.openxmlformats.org/officeDocument/2006/relationships/image" Target="../media/image1.pn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theme" Target="../theme/theme5.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6" Type="http://schemas.openxmlformats.org/officeDocument/2006/relationships/image" Target="../media/image1.png"/><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theme" Target="../theme/theme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6" Type="http://schemas.openxmlformats.org/officeDocument/2006/relationships/image" Target="../media/image1.png"/><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theme" Target="../theme/theme7.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slideLayout" Target="../slideLayouts/slideLayout112.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1.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image" Target="../media/image1.png"/><Relationship Id="rId2" Type="http://schemas.openxmlformats.org/officeDocument/2006/relationships/slideLayout" Target="../slideLayouts/slideLayout114.xml"/><Relationship Id="rId16" Type="http://schemas.openxmlformats.org/officeDocument/2006/relationships/theme" Target="../theme/theme9.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slideLayout" Target="../slideLayouts/slideLayout12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952500" y="1187450"/>
            <a:ext cx="71977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nl-NL" smtClean="0"/>
              <a:t>Klik om de stijl te bewerken</a:t>
            </a:r>
          </a:p>
        </p:txBody>
      </p:sp>
      <p:sp>
        <p:nvSpPr>
          <p:cNvPr id="1027" name="Rectangle 11"/>
          <p:cNvSpPr>
            <a:spLocks noGrp="1" noChangeArrowheads="1"/>
          </p:cNvSpPr>
          <p:nvPr>
            <p:ph type="body" idx="1"/>
          </p:nvPr>
        </p:nvSpPr>
        <p:spPr bwMode="auto">
          <a:xfrm>
            <a:off x="949325" y="2554288"/>
            <a:ext cx="7197725"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35853" name="AutoShape 13">
            <a:hlinkClick r:id="" action="ppaction://hlinkshowjump?jump=previousslide"/>
          </p:cNvPr>
          <p:cNvSpPr>
            <a:spLocks noChangeArrowheads="1"/>
          </p:cNvSpPr>
          <p:nvPr/>
        </p:nvSpPr>
        <p:spPr bwMode="auto">
          <a:xfrm rot="-5400000">
            <a:off x="844550" y="6621463"/>
            <a:ext cx="301625" cy="85725"/>
          </a:xfrm>
          <a:prstGeom prst="triangle">
            <a:avLst>
              <a:gd name="adj" fmla="val 50000"/>
            </a:avLst>
          </a:prstGeom>
          <a:solidFill>
            <a:srgbClr val="A71A32"/>
          </a:solidFill>
          <a:ln w="9525">
            <a:noFill/>
            <a:miter lim="800000"/>
            <a:headEnd/>
            <a:tailEnd/>
          </a:ln>
          <a:effectLst/>
        </p:spPr>
        <p:txBody>
          <a:bodyPr wrap="none" anchor="ctr"/>
          <a:lstStyle/>
          <a:p>
            <a:pPr eaLnBrk="0" hangingPunct="0">
              <a:defRPr/>
            </a:pPr>
            <a:endParaRPr lang="nl-NL">
              <a:latin typeface="Arial" charset="0"/>
            </a:endParaRPr>
          </a:p>
        </p:txBody>
      </p:sp>
      <p:sp>
        <p:nvSpPr>
          <p:cNvPr id="35854" name="AutoShape 14">
            <a:hlinkClick r:id="" action="ppaction://hlinkshowjump?jump=nextslide"/>
          </p:cNvPr>
          <p:cNvSpPr>
            <a:spLocks noChangeArrowheads="1"/>
          </p:cNvSpPr>
          <p:nvPr/>
        </p:nvSpPr>
        <p:spPr bwMode="auto">
          <a:xfrm rot="5400000" flipH="1">
            <a:off x="7988300" y="6621463"/>
            <a:ext cx="301625" cy="85725"/>
          </a:xfrm>
          <a:prstGeom prst="triangle">
            <a:avLst>
              <a:gd name="adj" fmla="val 50000"/>
            </a:avLst>
          </a:prstGeom>
          <a:solidFill>
            <a:srgbClr val="A71A32"/>
          </a:solidFill>
          <a:ln w="9525">
            <a:noFill/>
            <a:miter lim="800000"/>
            <a:headEnd/>
            <a:tailEnd/>
          </a:ln>
          <a:effectLst/>
        </p:spPr>
        <p:txBody>
          <a:bodyPr wrap="none" anchor="ctr"/>
          <a:lstStyle/>
          <a:p>
            <a:pPr eaLnBrk="0" hangingPunct="0">
              <a:defRPr/>
            </a:pPr>
            <a:endParaRPr lang="nl-NL">
              <a:latin typeface="Arial"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spd="slow">
    <p:fade/>
  </p:transition>
  <p:timing>
    <p:tnLst>
      <p:par>
        <p:cTn id="1" dur="indefinite" restart="never" nodeType="tmRoot"/>
      </p:par>
    </p:tnLst>
  </p:timing>
  <p:hf hdr="0" ftr="0" dt="0"/>
  <p:txStyles>
    <p:titleStyle>
      <a:lvl1pPr algn="l"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2400" b="1">
          <a:solidFill>
            <a:schemeClr val="bg1"/>
          </a:solidFill>
          <a:latin typeface="Arial" charset="0"/>
        </a:defRPr>
      </a:lvl2pPr>
      <a:lvl3pPr algn="l" rtl="0" eaLnBrk="1" fontAlgn="base" hangingPunct="1">
        <a:spcBef>
          <a:spcPct val="0"/>
        </a:spcBef>
        <a:spcAft>
          <a:spcPct val="0"/>
        </a:spcAft>
        <a:defRPr sz="2400" b="1">
          <a:solidFill>
            <a:schemeClr val="bg1"/>
          </a:solidFill>
          <a:latin typeface="Arial" charset="0"/>
        </a:defRPr>
      </a:lvl3pPr>
      <a:lvl4pPr algn="l" rtl="0" eaLnBrk="1" fontAlgn="base" hangingPunct="1">
        <a:spcBef>
          <a:spcPct val="0"/>
        </a:spcBef>
        <a:spcAft>
          <a:spcPct val="0"/>
        </a:spcAft>
        <a:defRPr sz="2400" b="1">
          <a:solidFill>
            <a:schemeClr val="bg1"/>
          </a:solidFill>
          <a:latin typeface="Arial" charset="0"/>
        </a:defRPr>
      </a:lvl4pPr>
      <a:lvl5pPr algn="l" rtl="0" eaLnBrk="1" fontAlgn="base" hangingPunct="1">
        <a:spcBef>
          <a:spcPct val="0"/>
        </a:spcBef>
        <a:spcAft>
          <a:spcPct val="0"/>
        </a:spcAft>
        <a:defRPr sz="2400" b="1">
          <a:solidFill>
            <a:schemeClr val="bg1"/>
          </a:solidFill>
          <a:latin typeface="Arial" charset="0"/>
        </a:defRPr>
      </a:lvl5pPr>
      <a:lvl6pPr marL="457200" algn="l" rtl="0" eaLnBrk="1" fontAlgn="base" hangingPunct="1">
        <a:spcBef>
          <a:spcPct val="0"/>
        </a:spcBef>
        <a:spcAft>
          <a:spcPct val="0"/>
        </a:spcAft>
        <a:defRPr sz="2400" b="1">
          <a:solidFill>
            <a:schemeClr val="bg1"/>
          </a:solidFill>
          <a:latin typeface="Arial" charset="0"/>
        </a:defRPr>
      </a:lvl6pPr>
      <a:lvl7pPr marL="914400" algn="l" rtl="0" eaLnBrk="1" fontAlgn="base" hangingPunct="1">
        <a:spcBef>
          <a:spcPct val="0"/>
        </a:spcBef>
        <a:spcAft>
          <a:spcPct val="0"/>
        </a:spcAft>
        <a:defRPr sz="2400" b="1">
          <a:solidFill>
            <a:schemeClr val="bg1"/>
          </a:solidFill>
          <a:latin typeface="Arial" charset="0"/>
        </a:defRPr>
      </a:lvl7pPr>
      <a:lvl8pPr marL="1371600" algn="l" rtl="0" eaLnBrk="1" fontAlgn="base" hangingPunct="1">
        <a:spcBef>
          <a:spcPct val="0"/>
        </a:spcBef>
        <a:spcAft>
          <a:spcPct val="0"/>
        </a:spcAft>
        <a:defRPr sz="2400" b="1">
          <a:solidFill>
            <a:schemeClr val="bg1"/>
          </a:solidFill>
          <a:latin typeface="Arial" charset="0"/>
        </a:defRPr>
      </a:lvl8pPr>
      <a:lvl9pPr marL="1828800" algn="l" rtl="0" eaLnBrk="1" fontAlgn="base" hangingPunct="1">
        <a:spcBef>
          <a:spcPct val="0"/>
        </a:spcBef>
        <a:spcAft>
          <a:spcPct val="0"/>
        </a:spcAft>
        <a:defRPr sz="2400" b="1">
          <a:solidFill>
            <a:schemeClr val="bg1"/>
          </a:solidFill>
          <a:latin typeface="Arial" charset="0"/>
        </a:defRPr>
      </a:lvl9pPr>
    </p:titleStyle>
    <p:bodyStyle>
      <a:lvl1pPr marL="177800" indent="-177800" algn="l" rtl="0" eaLnBrk="1" fontAlgn="base" hangingPunct="1">
        <a:spcBef>
          <a:spcPct val="120000"/>
        </a:spcBef>
        <a:spcAft>
          <a:spcPct val="0"/>
        </a:spcAft>
        <a:buFont typeface="Verdana" pitchFamily="34" charset="0"/>
        <a:buChar char="–"/>
        <a:tabLst>
          <a:tab pos="533400" algn="l"/>
        </a:tabLst>
        <a:defRPr sz="1400">
          <a:solidFill>
            <a:schemeClr val="bg1"/>
          </a:solidFill>
          <a:latin typeface="+mn-lt"/>
          <a:ea typeface="+mn-ea"/>
          <a:cs typeface="+mn-cs"/>
        </a:defRPr>
      </a:lvl1pPr>
      <a:lvl2pPr marL="533400" indent="-176213" algn="l" rtl="0" eaLnBrk="1" fontAlgn="base" hangingPunct="1">
        <a:spcBef>
          <a:spcPct val="120000"/>
        </a:spcBef>
        <a:spcAft>
          <a:spcPct val="0"/>
        </a:spcAft>
        <a:buFont typeface="Times" pitchFamily="-28" charset="0"/>
        <a:buChar char="•"/>
        <a:tabLst>
          <a:tab pos="533400" algn="l"/>
        </a:tabLst>
        <a:defRPr sz="1400">
          <a:solidFill>
            <a:schemeClr val="bg1"/>
          </a:solidFill>
          <a:latin typeface="+mn-lt"/>
        </a:defRPr>
      </a:lvl2pPr>
      <a:lvl3pPr marL="898525" indent="-177800" algn="l" rtl="0" eaLnBrk="1" fontAlgn="base" hangingPunct="1">
        <a:spcBef>
          <a:spcPct val="120000"/>
        </a:spcBef>
        <a:spcAft>
          <a:spcPct val="0"/>
        </a:spcAft>
        <a:buFont typeface="Times" pitchFamily="-28" charset="0"/>
        <a:buChar char="•"/>
        <a:tabLst>
          <a:tab pos="533400" algn="l"/>
        </a:tabLst>
        <a:defRPr sz="1400">
          <a:solidFill>
            <a:schemeClr val="bg1"/>
          </a:solidFill>
          <a:latin typeface="+mn-lt"/>
        </a:defRPr>
      </a:lvl3pPr>
      <a:lvl4pPr marL="1255713" indent="-177800" algn="l" rtl="0" eaLnBrk="1" fontAlgn="base" hangingPunct="1">
        <a:spcBef>
          <a:spcPct val="120000"/>
        </a:spcBef>
        <a:spcAft>
          <a:spcPct val="0"/>
        </a:spcAft>
        <a:buFont typeface="Times" pitchFamily="-28" charset="0"/>
        <a:buChar char="•"/>
        <a:tabLst>
          <a:tab pos="533400" algn="l"/>
        </a:tabLst>
        <a:defRPr sz="1400">
          <a:solidFill>
            <a:schemeClr val="bg1"/>
          </a:solidFill>
          <a:latin typeface="+mn-lt"/>
        </a:defRPr>
      </a:lvl4pPr>
      <a:lvl5pPr marL="1612900" indent="-177800" algn="l" rtl="0" eaLnBrk="1" fontAlgn="base" hangingPunct="1">
        <a:spcBef>
          <a:spcPct val="120000"/>
        </a:spcBef>
        <a:spcAft>
          <a:spcPct val="0"/>
        </a:spcAft>
        <a:buFont typeface="Times" pitchFamily="-28" charset="0"/>
        <a:buChar char="•"/>
        <a:tabLst>
          <a:tab pos="533400" algn="l"/>
        </a:tabLst>
        <a:defRPr sz="1400">
          <a:solidFill>
            <a:schemeClr val="bg1"/>
          </a:solidFill>
          <a:latin typeface="+mn-lt"/>
        </a:defRPr>
      </a:lvl5pPr>
      <a:lvl6pPr marL="2070100" indent="-177800" algn="l" rtl="0" eaLnBrk="1" fontAlgn="base" hangingPunct="1">
        <a:spcBef>
          <a:spcPct val="120000"/>
        </a:spcBef>
        <a:spcAft>
          <a:spcPct val="0"/>
        </a:spcAft>
        <a:buFont typeface="Times"/>
        <a:buChar char="•"/>
        <a:tabLst>
          <a:tab pos="533400" algn="l"/>
        </a:tabLst>
        <a:defRPr sz="1400">
          <a:solidFill>
            <a:schemeClr val="bg1"/>
          </a:solidFill>
          <a:latin typeface="+mn-lt"/>
        </a:defRPr>
      </a:lvl6pPr>
      <a:lvl7pPr marL="2527300" indent="-177800" algn="l" rtl="0" eaLnBrk="1" fontAlgn="base" hangingPunct="1">
        <a:spcBef>
          <a:spcPct val="120000"/>
        </a:spcBef>
        <a:spcAft>
          <a:spcPct val="0"/>
        </a:spcAft>
        <a:buFont typeface="Times"/>
        <a:buChar char="•"/>
        <a:tabLst>
          <a:tab pos="533400" algn="l"/>
        </a:tabLst>
        <a:defRPr sz="1400">
          <a:solidFill>
            <a:schemeClr val="bg1"/>
          </a:solidFill>
          <a:latin typeface="+mn-lt"/>
        </a:defRPr>
      </a:lvl7pPr>
      <a:lvl8pPr marL="2984500" indent="-177800" algn="l" rtl="0" eaLnBrk="1" fontAlgn="base" hangingPunct="1">
        <a:spcBef>
          <a:spcPct val="120000"/>
        </a:spcBef>
        <a:spcAft>
          <a:spcPct val="0"/>
        </a:spcAft>
        <a:buFont typeface="Times"/>
        <a:buChar char="•"/>
        <a:tabLst>
          <a:tab pos="533400" algn="l"/>
        </a:tabLst>
        <a:defRPr sz="1400">
          <a:solidFill>
            <a:schemeClr val="bg1"/>
          </a:solidFill>
          <a:latin typeface="+mn-lt"/>
        </a:defRPr>
      </a:lvl8pPr>
      <a:lvl9pPr marL="3441700" indent="-177800" algn="l" rtl="0" eaLnBrk="1" fontAlgn="base" hangingPunct="1">
        <a:spcBef>
          <a:spcPct val="120000"/>
        </a:spcBef>
        <a:spcAft>
          <a:spcPct val="0"/>
        </a:spcAft>
        <a:buFont typeface="Times"/>
        <a:buChar char="•"/>
        <a:tabLst>
          <a:tab pos="533400" algn="l"/>
        </a:tabLst>
        <a:defRPr sz="1400">
          <a:solidFill>
            <a:schemeClr val="bg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35849" name="Rectangle 9"/>
          <p:cNvSpPr>
            <a:spLocks noGrp="1" noChangeArrowheads="1"/>
          </p:cNvSpPr>
          <p:nvPr>
            <p:ph type="title"/>
          </p:nvPr>
        </p:nvSpPr>
        <p:spPr bwMode="auto">
          <a:xfrm>
            <a:off x="952500" y="1187450"/>
            <a:ext cx="7197725"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0" tIns="0" rIns="0" bIns="0" numCol="1" anchor="b" anchorCtr="0" compatLnSpc="1">
            <a:prstTxWarp prst="textNoShape">
              <a:avLst/>
            </a:prstTxWarp>
          </a:bodyPr>
          <a:lstStyle/>
          <a:p>
            <a:pPr lvl="0"/>
            <a:r>
              <a:rPr lang="nl-NL"/>
              <a:t>Click to edit Master title style</a:t>
            </a:r>
          </a:p>
        </p:txBody>
      </p:sp>
      <p:sp>
        <p:nvSpPr>
          <p:cNvPr id="35851" name="Rectangle 11"/>
          <p:cNvSpPr>
            <a:spLocks noGrp="1" noChangeArrowheads="1"/>
          </p:cNvSpPr>
          <p:nvPr>
            <p:ph type="body" idx="1"/>
          </p:nvPr>
        </p:nvSpPr>
        <p:spPr bwMode="auto">
          <a:xfrm>
            <a:off x="949325" y="2554288"/>
            <a:ext cx="7197725"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0" tIns="0" rIns="0" bIns="0" numCol="1" anchor="t" anchorCtr="0" compatLnSpc="1">
            <a:prstTxWarp prst="textNoShape">
              <a:avLst/>
            </a:prstTxWarp>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35853" name="AutoShape 13">
            <a:hlinkClick r:id="" action="ppaction://hlinkshowjump?jump=previousslide"/>
          </p:cNvPr>
          <p:cNvSpPr>
            <a:spLocks noChangeArrowheads="1"/>
          </p:cNvSpPr>
          <p:nvPr userDrawn="1"/>
        </p:nvSpPr>
        <p:spPr bwMode="auto">
          <a:xfrm rot="-5400000">
            <a:off x="844550" y="6621463"/>
            <a:ext cx="301625" cy="85725"/>
          </a:xfrm>
          <a:prstGeom prst="triangle">
            <a:avLst>
              <a:gd name="adj" fmla="val 50000"/>
            </a:avLst>
          </a:prstGeom>
          <a:solidFill>
            <a:srgbClr val="A71A3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0" fontAlgn="base" hangingPunct="0">
              <a:spcBef>
                <a:spcPct val="0"/>
              </a:spcBef>
              <a:spcAft>
                <a:spcPct val="0"/>
              </a:spcAft>
              <a:defRPr/>
            </a:pPr>
            <a:endParaRPr lang="nl-NL" sz="2400">
              <a:solidFill>
                <a:srgbClr val="000000"/>
              </a:solidFill>
              <a:cs typeface="ＭＳ Ｐゴシック" charset="0"/>
            </a:endParaRPr>
          </a:p>
        </p:txBody>
      </p:sp>
      <p:sp>
        <p:nvSpPr>
          <p:cNvPr id="35854" name="AutoShape 14">
            <a:hlinkClick r:id="" action="ppaction://hlinkshowjump?jump=nextslide"/>
          </p:cNvPr>
          <p:cNvSpPr>
            <a:spLocks noChangeArrowheads="1"/>
          </p:cNvSpPr>
          <p:nvPr userDrawn="1"/>
        </p:nvSpPr>
        <p:spPr bwMode="auto">
          <a:xfrm rot="5400000" flipH="1">
            <a:off x="7988300" y="6621463"/>
            <a:ext cx="301625" cy="85725"/>
          </a:xfrm>
          <a:prstGeom prst="triangle">
            <a:avLst>
              <a:gd name="adj" fmla="val 50000"/>
            </a:avLst>
          </a:prstGeom>
          <a:solidFill>
            <a:srgbClr val="A71A3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0" fontAlgn="base" hangingPunct="0">
              <a:spcBef>
                <a:spcPct val="0"/>
              </a:spcBef>
              <a:spcAft>
                <a:spcPct val="0"/>
              </a:spcAft>
              <a:defRPr/>
            </a:pPr>
            <a:endParaRPr lang="nl-NL" sz="2400">
              <a:solidFill>
                <a:srgbClr val="000000"/>
              </a:solidFill>
              <a:cs typeface="ＭＳ Ｐゴシック" charset="0"/>
            </a:endParaRPr>
          </a:p>
        </p:txBody>
      </p:sp>
    </p:spTree>
    <p:extLst>
      <p:ext uri="{BB962C8B-B14F-4D97-AF65-F5344CB8AC3E}">
        <p14:creationId xmlns:p14="http://schemas.microsoft.com/office/powerpoint/2010/main" val="2566858815"/>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Lst>
  <p:transition spd="slow">
    <p:fade/>
  </p:transition>
  <p:hf hdr="0" dt="0"/>
  <p:txStyles>
    <p:titleStyle>
      <a:lvl1pPr algn="l" rtl="0" eaLnBrk="0" fontAlgn="base" hangingPunct="0">
        <a:spcBef>
          <a:spcPct val="0"/>
        </a:spcBef>
        <a:spcAft>
          <a:spcPct val="0"/>
        </a:spcAft>
        <a:defRPr sz="2400" b="1">
          <a:solidFill>
            <a:schemeClr val="bg1"/>
          </a:solidFill>
          <a:latin typeface="+mj-lt"/>
          <a:ea typeface="+mj-ea"/>
          <a:cs typeface="ＭＳ Ｐゴシック" charset="0"/>
        </a:defRPr>
      </a:lvl1pPr>
      <a:lvl2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5pPr>
      <a:lvl6pPr marL="457200" algn="l" rtl="0" fontAlgn="base">
        <a:spcBef>
          <a:spcPct val="0"/>
        </a:spcBef>
        <a:spcAft>
          <a:spcPct val="0"/>
        </a:spcAft>
        <a:defRPr sz="2400" b="1">
          <a:solidFill>
            <a:schemeClr val="bg1"/>
          </a:solidFill>
          <a:latin typeface="Arial" charset="0"/>
          <a:ea typeface="ＭＳ Ｐゴシック" charset="0"/>
        </a:defRPr>
      </a:lvl6pPr>
      <a:lvl7pPr marL="914400" algn="l" rtl="0" fontAlgn="base">
        <a:spcBef>
          <a:spcPct val="0"/>
        </a:spcBef>
        <a:spcAft>
          <a:spcPct val="0"/>
        </a:spcAft>
        <a:defRPr sz="2400" b="1">
          <a:solidFill>
            <a:schemeClr val="bg1"/>
          </a:solidFill>
          <a:latin typeface="Arial" charset="0"/>
          <a:ea typeface="ＭＳ Ｐゴシック" charset="0"/>
        </a:defRPr>
      </a:lvl7pPr>
      <a:lvl8pPr marL="1371600" algn="l" rtl="0" fontAlgn="base">
        <a:spcBef>
          <a:spcPct val="0"/>
        </a:spcBef>
        <a:spcAft>
          <a:spcPct val="0"/>
        </a:spcAft>
        <a:defRPr sz="2400" b="1">
          <a:solidFill>
            <a:schemeClr val="bg1"/>
          </a:solidFill>
          <a:latin typeface="Arial" charset="0"/>
          <a:ea typeface="ＭＳ Ｐゴシック" charset="0"/>
        </a:defRPr>
      </a:lvl8pPr>
      <a:lvl9pPr marL="1828800" algn="l" rtl="0" fontAlgn="base">
        <a:spcBef>
          <a:spcPct val="0"/>
        </a:spcBef>
        <a:spcAft>
          <a:spcPct val="0"/>
        </a:spcAft>
        <a:defRPr sz="2400" b="1">
          <a:solidFill>
            <a:schemeClr val="bg1"/>
          </a:solidFill>
          <a:latin typeface="Arial" charset="0"/>
          <a:ea typeface="ＭＳ Ｐゴシック" charset="0"/>
        </a:defRPr>
      </a:lvl9pPr>
    </p:titleStyle>
    <p:bodyStyle>
      <a:lvl1pPr marL="177800" indent="-177800" algn="l" rtl="0" eaLnBrk="0" fontAlgn="base" hangingPunct="0">
        <a:spcBef>
          <a:spcPct val="120000"/>
        </a:spcBef>
        <a:spcAft>
          <a:spcPct val="0"/>
        </a:spcAft>
        <a:buFont typeface="Verdana" pitchFamily="34" charset="0"/>
        <a:buChar char="–"/>
        <a:tabLst>
          <a:tab pos="533400" algn="l"/>
        </a:tabLst>
        <a:defRPr sz="1400">
          <a:solidFill>
            <a:schemeClr val="bg1"/>
          </a:solidFill>
          <a:latin typeface="+mn-lt"/>
          <a:ea typeface="+mn-ea"/>
          <a:cs typeface="ＭＳ Ｐゴシック" charset="0"/>
        </a:defRPr>
      </a:lvl1pPr>
      <a:lvl2pPr marL="533400" indent="-176213" algn="l" rtl="0" eaLnBrk="0" fontAlgn="base" hangingPunct="0">
        <a:spcBef>
          <a:spcPct val="120000"/>
        </a:spcBef>
        <a:spcAft>
          <a:spcPct val="0"/>
        </a:spcAft>
        <a:buFont typeface="Times" charset="0"/>
        <a:buChar char="•"/>
        <a:tabLst>
          <a:tab pos="533400" algn="l"/>
        </a:tabLst>
        <a:defRPr sz="1400">
          <a:solidFill>
            <a:schemeClr val="bg1"/>
          </a:solidFill>
          <a:latin typeface="+mn-lt"/>
          <a:ea typeface="+mn-ea"/>
        </a:defRPr>
      </a:lvl2pPr>
      <a:lvl3pPr marL="898525" indent="-177800" algn="l" rtl="0" eaLnBrk="0" fontAlgn="base" hangingPunct="0">
        <a:spcBef>
          <a:spcPct val="120000"/>
        </a:spcBef>
        <a:spcAft>
          <a:spcPct val="0"/>
        </a:spcAft>
        <a:buFont typeface="Times" charset="0"/>
        <a:buChar char="•"/>
        <a:tabLst>
          <a:tab pos="533400" algn="l"/>
        </a:tabLst>
        <a:defRPr sz="1400">
          <a:solidFill>
            <a:schemeClr val="bg1"/>
          </a:solidFill>
          <a:latin typeface="+mn-lt"/>
          <a:ea typeface="+mn-ea"/>
        </a:defRPr>
      </a:lvl3pPr>
      <a:lvl4pPr marL="1255713" indent="-177800" algn="l" rtl="0" eaLnBrk="0" fontAlgn="base" hangingPunct="0">
        <a:spcBef>
          <a:spcPct val="120000"/>
        </a:spcBef>
        <a:spcAft>
          <a:spcPct val="0"/>
        </a:spcAft>
        <a:buFont typeface="Times" charset="0"/>
        <a:buChar char="•"/>
        <a:tabLst>
          <a:tab pos="533400" algn="l"/>
        </a:tabLst>
        <a:defRPr sz="1400">
          <a:solidFill>
            <a:schemeClr val="bg1"/>
          </a:solidFill>
          <a:latin typeface="+mn-lt"/>
          <a:ea typeface="+mn-ea"/>
        </a:defRPr>
      </a:lvl4pPr>
      <a:lvl5pPr marL="1612900" indent="-177800" algn="l" rtl="0" eaLnBrk="0" fontAlgn="base" hangingPunct="0">
        <a:spcBef>
          <a:spcPct val="120000"/>
        </a:spcBef>
        <a:spcAft>
          <a:spcPct val="0"/>
        </a:spcAft>
        <a:buFont typeface="Times" charset="0"/>
        <a:buChar char="•"/>
        <a:tabLst>
          <a:tab pos="533400" algn="l"/>
        </a:tabLst>
        <a:defRPr sz="1400">
          <a:solidFill>
            <a:schemeClr val="bg1"/>
          </a:solidFill>
          <a:latin typeface="+mn-lt"/>
          <a:ea typeface="+mn-ea"/>
        </a:defRPr>
      </a:lvl5pPr>
      <a:lvl6pPr marL="2070100" indent="-177800" algn="l" rtl="0" fontAlgn="base">
        <a:spcBef>
          <a:spcPct val="120000"/>
        </a:spcBef>
        <a:spcAft>
          <a:spcPct val="0"/>
        </a:spcAft>
        <a:buFont typeface="Times" charset="0"/>
        <a:buChar char="•"/>
        <a:tabLst>
          <a:tab pos="533400" algn="l"/>
        </a:tabLst>
        <a:defRPr sz="1400">
          <a:solidFill>
            <a:schemeClr val="bg1"/>
          </a:solidFill>
          <a:latin typeface="+mn-lt"/>
          <a:ea typeface="+mn-ea"/>
        </a:defRPr>
      </a:lvl6pPr>
      <a:lvl7pPr marL="2527300" indent="-177800" algn="l" rtl="0" fontAlgn="base">
        <a:spcBef>
          <a:spcPct val="120000"/>
        </a:spcBef>
        <a:spcAft>
          <a:spcPct val="0"/>
        </a:spcAft>
        <a:buFont typeface="Times" charset="0"/>
        <a:buChar char="•"/>
        <a:tabLst>
          <a:tab pos="533400" algn="l"/>
        </a:tabLst>
        <a:defRPr sz="1400">
          <a:solidFill>
            <a:schemeClr val="bg1"/>
          </a:solidFill>
          <a:latin typeface="+mn-lt"/>
          <a:ea typeface="+mn-ea"/>
        </a:defRPr>
      </a:lvl7pPr>
      <a:lvl8pPr marL="2984500" indent="-177800" algn="l" rtl="0" fontAlgn="base">
        <a:spcBef>
          <a:spcPct val="120000"/>
        </a:spcBef>
        <a:spcAft>
          <a:spcPct val="0"/>
        </a:spcAft>
        <a:buFont typeface="Times" charset="0"/>
        <a:buChar char="•"/>
        <a:tabLst>
          <a:tab pos="533400" algn="l"/>
        </a:tabLst>
        <a:defRPr sz="1400">
          <a:solidFill>
            <a:schemeClr val="bg1"/>
          </a:solidFill>
          <a:latin typeface="+mn-lt"/>
          <a:ea typeface="+mn-ea"/>
        </a:defRPr>
      </a:lvl8pPr>
      <a:lvl9pPr marL="3441700" indent="-177800" algn="l" rtl="0" fontAlgn="base">
        <a:spcBef>
          <a:spcPct val="120000"/>
        </a:spcBef>
        <a:spcAft>
          <a:spcPct val="0"/>
        </a:spcAft>
        <a:buFont typeface="Times" charset="0"/>
        <a:buChar char="•"/>
        <a:tabLst>
          <a:tab pos="533400" algn="l"/>
        </a:tabLst>
        <a:defRPr sz="1400">
          <a:solidFill>
            <a:schemeClr val="bg1"/>
          </a:solidFill>
          <a:latin typeface="+mn-lt"/>
          <a:ea typeface="+mn-ea"/>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cstate="print"/>
          <a:srcRect/>
          <a:stretch>
            <a:fillRect/>
          </a:stretch>
        </a:blip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952500" y="1187450"/>
            <a:ext cx="7197725"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nl-NL" altLang="nl-NL" smtClean="0"/>
              <a:t>Click to edit Master title style</a:t>
            </a:r>
          </a:p>
        </p:txBody>
      </p:sp>
      <p:sp>
        <p:nvSpPr>
          <p:cNvPr id="1027" name="Rectangle 11"/>
          <p:cNvSpPr>
            <a:spLocks noGrp="1" noChangeArrowheads="1"/>
          </p:cNvSpPr>
          <p:nvPr>
            <p:ph type="body" idx="1"/>
          </p:nvPr>
        </p:nvSpPr>
        <p:spPr bwMode="auto">
          <a:xfrm>
            <a:off x="949325" y="2554288"/>
            <a:ext cx="7197725"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nl-NL" altLang="nl-NL" smtClean="0"/>
              <a:t>Click to edit Master text styles</a:t>
            </a:r>
          </a:p>
          <a:p>
            <a:pPr lvl="1"/>
            <a:r>
              <a:rPr lang="nl-NL" altLang="nl-NL" smtClean="0"/>
              <a:t>Second level</a:t>
            </a:r>
          </a:p>
          <a:p>
            <a:pPr lvl="2"/>
            <a:r>
              <a:rPr lang="nl-NL" altLang="nl-NL" smtClean="0"/>
              <a:t>Third level</a:t>
            </a:r>
          </a:p>
          <a:p>
            <a:pPr lvl="3"/>
            <a:r>
              <a:rPr lang="nl-NL" altLang="nl-NL" smtClean="0"/>
              <a:t>Fourth level</a:t>
            </a:r>
          </a:p>
          <a:p>
            <a:pPr lvl="4"/>
            <a:r>
              <a:rPr lang="nl-NL" altLang="nl-NL" smtClean="0"/>
              <a:t>Fifth level</a:t>
            </a:r>
          </a:p>
        </p:txBody>
      </p:sp>
      <p:sp>
        <p:nvSpPr>
          <p:cNvPr id="1028" name="AutoShape 13">
            <a:hlinkClick r:id="" action="ppaction://hlinkshowjump?jump=previousslide"/>
          </p:cNvPr>
          <p:cNvSpPr>
            <a:spLocks noChangeArrowheads="1"/>
          </p:cNvSpPr>
          <p:nvPr userDrawn="1"/>
        </p:nvSpPr>
        <p:spPr bwMode="auto">
          <a:xfrm rot="-5400000">
            <a:off x="844550" y="6621463"/>
            <a:ext cx="301625" cy="85725"/>
          </a:xfrm>
          <a:prstGeom prst="triangle">
            <a:avLst>
              <a:gd name="adj" fmla="val 50000"/>
            </a:avLst>
          </a:prstGeom>
          <a:solidFill>
            <a:srgbClr val="A71A3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endParaRPr lang="nl-NL" altLang="nl-NL" smtClean="0">
              <a:solidFill>
                <a:srgbClr val="000000"/>
              </a:solidFill>
            </a:endParaRPr>
          </a:p>
        </p:txBody>
      </p:sp>
      <p:sp>
        <p:nvSpPr>
          <p:cNvPr id="1029" name="AutoShape 14">
            <a:hlinkClick r:id="" action="ppaction://hlinkshowjump?jump=nextslide"/>
          </p:cNvPr>
          <p:cNvSpPr>
            <a:spLocks noChangeArrowheads="1"/>
          </p:cNvSpPr>
          <p:nvPr userDrawn="1"/>
        </p:nvSpPr>
        <p:spPr bwMode="auto">
          <a:xfrm rot="5400000" flipH="1">
            <a:off x="7988300" y="6621463"/>
            <a:ext cx="301625" cy="85725"/>
          </a:xfrm>
          <a:prstGeom prst="triangle">
            <a:avLst>
              <a:gd name="adj" fmla="val 50000"/>
            </a:avLst>
          </a:prstGeom>
          <a:solidFill>
            <a:srgbClr val="A71A3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0" fontAlgn="base" hangingPunct="0">
              <a:spcBef>
                <a:spcPct val="0"/>
              </a:spcBef>
              <a:spcAft>
                <a:spcPct val="0"/>
              </a:spcAft>
            </a:pPr>
            <a:endParaRPr lang="nl-NL" altLang="nl-NL" smtClean="0">
              <a:solidFill>
                <a:srgbClr val="000000"/>
              </a:solidFill>
            </a:endParaRPr>
          </a:p>
        </p:txBody>
      </p:sp>
    </p:spTree>
    <p:extLst>
      <p:ext uri="{BB962C8B-B14F-4D97-AF65-F5344CB8AC3E}">
        <p14:creationId xmlns:p14="http://schemas.microsoft.com/office/powerpoint/2010/main" val="133388181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Lst>
  <p:transition spd="slow">
    <p:fade/>
  </p:transition>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pitchFamily="34" charset="0"/>
        </a:defRPr>
      </a:lvl2pPr>
      <a:lvl3pPr algn="l" rtl="0" eaLnBrk="0" fontAlgn="base" hangingPunct="0">
        <a:spcBef>
          <a:spcPct val="0"/>
        </a:spcBef>
        <a:spcAft>
          <a:spcPct val="0"/>
        </a:spcAft>
        <a:defRPr sz="2800" b="1">
          <a:solidFill>
            <a:schemeClr val="bg1"/>
          </a:solidFill>
          <a:latin typeface="Arial" pitchFamily="34" charset="0"/>
        </a:defRPr>
      </a:lvl3pPr>
      <a:lvl4pPr algn="l" rtl="0" eaLnBrk="0" fontAlgn="base" hangingPunct="0">
        <a:spcBef>
          <a:spcPct val="0"/>
        </a:spcBef>
        <a:spcAft>
          <a:spcPct val="0"/>
        </a:spcAft>
        <a:defRPr sz="2800" b="1">
          <a:solidFill>
            <a:schemeClr val="bg1"/>
          </a:solidFill>
          <a:latin typeface="Arial" pitchFamily="34" charset="0"/>
        </a:defRPr>
      </a:lvl4pPr>
      <a:lvl5pPr algn="l" rtl="0" eaLnBrk="0" fontAlgn="base" hangingPunct="0">
        <a:spcBef>
          <a:spcPct val="0"/>
        </a:spcBef>
        <a:spcAft>
          <a:spcPct val="0"/>
        </a:spcAft>
        <a:defRPr sz="2800" b="1">
          <a:solidFill>
            <a:schemeClr val="bg1"/>
          </a:solidFill>
          <a:latin typeface="Arial" pitchFamily="34" charset="0"/>
        </a:defRPr>
      </a:lvl5pPr>
      <a:lvl6pPr marL="457200" algn="l" rtl="0" fontAlgn="base">
        <a:spcBef>
          <a:spcPct val="0"/>
        </a:spcBef>
        <a:spcAft>
          <a:spcPct val="0"/>
        </a:spcAft>
        <a:defRPr sz="2800" b="1">
          <a:solidFill>
            <a:schemeClr val="bg1"/>
          </a:solidFill>
          <a:latin typeface="Arial" pitchFamily="34" charset="0"/>
        </a:defRPr>
      </a:lvl6pPr>
      <a:lvl7pPr marL="914400" algn="l" rtl="0" fontAlgn="base">
        <a:spcBef>
          <a:spcPct val="0"/>
        </a:spcBef>
        <a:spcAft>
          <a:spcPct val="0"/>
        </a:spcAft>
        <a:defRPr sz="2800" b="1">
          <a:solidFill>
            <a:schemeClr val="bg1"/>
          </a:solidFill>
          <a:latin typeface="Arial" pitchFamily="34" charset="0"/>
        </a:defRPr>
      </a:lvl7pPr>
      <a:lvl8pPr marL="1371600" algn="l" rtl="0" fontAlgn="base">
        <a:spcBef>
          <a:spcPct val="0"/>
        </a:spcBef>
        <a:spcAft>
          <a:spcPct val="0"/>
        </a:spcAft>
        <a:defRPr sz="2800" b="1">
          <a:solidFill>
            <a:schemeClr val="bg1"/>
          </a:solidFill>
          <a:latin typeface="Arial" pitchFamily="34" charset="0"/>
        </a:defRPr>
      </a:lvl8pPr>
      <a:lvl9pPr marL="1828800" algn="l" rtl="0" fontAlgn="base">
        <a:spcBef>
          <a:spcPct val="0"/>
        </a:spcBef>
        <a:spcAft>
          <a:spcPct val="0"/>
        </a:spcAft>
        <a:defRPr sz="2800" b="1">
          <a:solidFill>
            <a:schemeClr val="bg1"/>
          </a:solidFill>
          <a:latin typeface="Arial" pitchFamily="34" charset="0"/>
        </a:defRPr>
      </a:lvl9pPr>
    </p:titleStyle>
    <p:bodyStyle>
      <a:lvl1pPr marL="177800" indent="-177800" algn="l" rtl="0" eaLnBrk="0" fontAlgn="base" hangingPunct="0">
        <a:spcBef>
          <a:spcPct val="120000"/>
        </a:spcBef>
        <a:spcAft>
          <a:spcPct val="0"/>
        </a:spcAft>
        <a:buFont typeface="Verdana" pitchFamily="34" charset="0"/>
        <a:buChar char="–"/>
        <a:tabLst>
          <a:tab pos="533400" algn="l"/>
        </a:tabLst>
        <a:defRPr sz="2000">
          <a:solidFill>
            <a:schemeClr val="bg1"/>
          </a:solidFill>
          <a:latin typeface="+mn-lt"/>
          <a:ea typeface="+mn-ea"/>
          <a:cs typeface="+mn-cs"/>
        </a:defRPr>
      </a:lvl1pPr>
      <a:lvl2pPr marL="533400" indent="-176213" algn="l" rtl="0" eaLnBrk="0" fontAlgn="base" hangingPunct="0">
        <a:spcBef>
          <a:spcPct val="120000"/>
        </a:spcBef>
        <a:spcAft>
          <a:spcPct val="0"/>
        </a:spcAft>
        <a:buFont typeface="Times" pitchFamily="18" charset="0"/>
        <a:buChar char="•"/>
        <a:tabLst>
          <a:tab pos="533400" algn="l"/>
        </a:tabLst>
        <a:defRPr sz="2000">
          <a:solidFill>
            <a:schemeClr val="bg1"/>
          </a:solidFill>
          <a:latin typeface="+mn-lt"/>
        </a:defRPr>
      </a:lvl2pPr>
      <a:lvl3pPr marL="898525" indent="-177800" algn="l" rtl="0" eaLnBrk="0" fontAlgn="base" hangingPunct="0">
        <a:spcBef>
          <a:spcPct val="120000"/>
        </a:spcBef>
        <a:spcAft>
          <a:spcPct val="0"/>
        </a:spcAft>
        <a:buFont typeface="Times" pitchFamily="18" charset="0"/>
        <a:buChar char="•"/>
        <a:tabLst>
          <a:tab pos="533400" algn="l"/>
        </a:tabLst>
        <a:defRPr sz="2000">
          <a:solidFill>
            <a:schemeClr val="bg1"/>
          </a:solidFill>
          <a:latin typeface="+mn-lt"/>
        </a:defRPr>
      </a:lvl3pPr>
      <a:lvl4pPr marL="1255713" indent="-177800" algn="l" rtl="0" eaLnBrk="0" fontAlgn="base" hangingPunct="0">
        <a:spcBef>
          <a:spcPct val="120000"/>
        </a:spcBef>
        <a:spcAft>
          <a:spcPct val="0"/>
        </a:spcAft>
        <a:buFont typeface="Times" pitchFamily="18" charset="0"/>
        <a:buChar char="•"/>
        <a:tabLst>
          <a:tab pos="533400" algn="l"/>
        </a:tabLst>
        <a:defRPr sz="2000">
          <a:solidFill>
            <a:schemeClr val="bg1"/>
          </a:solidFill>
          <a:latin typeface="+mn-lt"/>
        </a:defRPr>
      </a:lvl4pPr>
      <a:lvl5pPr marL="1612900" indent="-177800" algn="l" rtl="0" eaLnBrk="0" fontAlgn="base" hangingPunct="0">
        <a:spcBef>
          <a:spcPct val="120000"/>
        </a:spcBef>
        <a:spcAft>
          <a:spcPct val="0"/>
        </a:spcAft>
        <a:buFont typeface="Times" pitchFamily="18" charset="0"/>
        <a:buChar char="•"/>
        <a:tabLst>
          <a:tab pos="533400" algn="l"/>
        </a:tabLst>
        <a:defRPr sz="2000">
          <a:solidFill>
            <a:schemeClr val="bg1"/>
          </a:solidFill>
          <a:latin typeface="+mn-lt"/>
        </a:defRPr>
      </a:lvl5pPr>
      <a:lvl6pPr marL="2070100" indent="-177800" algn="l" rtl="0" fontAlgn="base">
        <a:spcBef>
          <a:spcPct val="120000"/>
        </a:spcBef>
        <a:spcAft>
          <a:spcPct val="0"/>
        </a:spcAft>
        <a:buFont typeface="Times" pitchFamily="-28" charset="0"/>
        <a:buChar char="•"/>
        <a:tabLst>
          <a:tab pos="533400" algn="l"/>
        </a:tabLst>
        <a:defRPr sz="2000">
          <a:solidFill>
            <a:schemeClr val="bg1"/>
          </a:solidFill>
          <a:latin typeface="+mn-lt"/>
        </a:defRPr>
      </a:lvl6pPr>
      <a:lvl7pPr marL="2527300" indent="-177800" algn="l" rtl="0" fontAlgn="base">
        <a:spcBef>
          <a:spcPct val="120000"/>
        </a:spcBef>
        <a:spcAft>
          <a:spcPct val="0"/>
        </a:spcAft>
        <a:buFont typeface="Times" pitchFamily="-28" charset="0"/>
        <a:buChar char="•"/>
        <a:tabLst>
          <a:tab pos="533400" algn="l"/>
        </a:tabLst>
        <a:defRPr sz="2000">
          <a:solidFill>
            <a:schemeClr val="bg1"/>
          </a:solidFill>
          <a:latin typeface="+mn-lt"/>
        </a:defRPr>
      </a:lvl7pPr>
      <a:lvl8pPr marL="2984500" indent="-177800" algn="l" rtl="0" fontAlgn="base">
        <a:spcBef>
          <a:spcPct val="120000"/>
        </a:spcBef>
        <a:spcAft>
          <a:spcPct val="0"/>
        </a:spcAft>
        <a:buFont typeface="Times" pitchFamily="-28" charset="0"/>
        <a:buChar char="•"/>
        <a:tabLst>
          <a:tab pos="533400" algn="l"/>
        </a:tabLst>
        <a:defRPr sz="2000">
          <a:solidFill>
            <a:schemeClr val="bg1"/>
          </a:solidFill>
          <a:latin typeface="+mn-lt"/>
        </a:defRPr>
      </a:lvl8pPr>
      <a:lvl9pPr marL="3441700" indent="-177800" algn="l" rtl="0" fontAlgn="base">
        <a:spcBef>
          <a:spcPct val="120000"/>
        </a:spcBef>
        <a:spcAft>
          <a:spcPct val="0"/>
        </a:spcAft>
        <a:buFont typeface="Times" pitchFamily="-28" charset="0"/>
        <a:buChar char="•"/>
        <a:tabLst>
          <a:tab pos="533400" algn="l"/>
        </a:tabLst>
        <a:defRPr sz="2000">
          <a:solidFill>
            <a:schemeClr val="bg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952500" y="1187450"/>
            <a:ext cx="71977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nl-NL" smtClean="0"/>
              <a:t>Klik om de stijl te bewerken</a:t>
            </a:r>
          </a:p>
        </p:txBody>
      </p:sp>
      <p:sp>
        <p:nvSpPr>
          <p:cNvPr id="1027" name="Rectangle 11"/>
          <p:cNvSpPr>
            <a:spLocks noGrp="1" noChangeArrowheads="1"/>
          </p:cNvSpPr>
          <p:nvPr>
            <p:ph type="body" idx="1"/>
          </p:nvPr>
        </p:nvSpPr>
        <p:spPr bwMode="auto">
          <a:xfrm>
            <a:off x="949325" y="2554288"/>
            <a:ext cx="7197725"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35853" name="AutoShape 13">
            <a:hlinkClick r:id="" action="ppaction://hlinkshowjump?jump=previousslide"/>
          </p:cNvPr>
          <p:cNvSpPr>
            <a:spLocks noChangeArrowheads="1"/>
          </p:cNvSpPr>
          <p:nvPr/>
        </p:nvSpPr>
        <p:spPr bwMode="auto">
          <a:xfrm rot="-5400000">
            <a:off x="844550" y="6621463"/>
            <a:ext cx="301625" cy="85725"/>
          </a:xfrm>
          <a:prstGeom prst="triangle">
            <a:avLst>
              <a:gd name="adj" fmla="val 50000"/>
            </a:avLst>
          </a:prstGeom>
          <a:solidFill>
            <a:srgbClr val="A71A32"/>
          </a:solidFill>
          <a:ln w="9525">
            <a:noFill/>
            <a:miter lim="800000"/>
            <a:headEnd/>
            <a:tailEnd/>
          </a:ln>
          <a:effectLst/>
        </p:spPr>
        <p:txBody>
          <a:bodyPr wrap="none" anchor="ctr"/>
          <a:lstStyle/>
          <a:p>
            <a:pPr eaLnBrk="0" hangingPunct="0">
              <a:defRPr/>
            </a:pPr>
            <a:endParaRPr lang="nl-NL">
              <a:solidFill>
                <a:srgbClr val="000000"/>
              </a:solidFill>
            </a:endParaRPr>
          </a:p>
        </p:txBody>
      </p:sp>
      <p:sp>
        <p:nvSpPr>
          <p:cNvPr id="35854" name="AutoShape 14">
            <a:hlinkClick r:id="" action="ppaction://hlinkshowjump?jump=nextslide"/>
          </p:cNvPr>
          <p:cNvSpPr>
            <a:spLocks noChangeArrowheads="1"/>
          </p:cNvSpPr>
          <p:nvPr/>
        </p:nvSpPr>
        <p:spPr bwMode="auto">
          <a:xfrm rot="5400000" flipH="1">
            <a:off x="7988300" y="6621463"/>
            <a:ext cx="301625" cy="85725"/>
          </a:xfrm>
          <a:prstGeom prst="triangle">
            <a:avLst>
              <a:gd name="adj" fmla="val 50000"/>
            </a:avLst>
          </a:prstGeom>
          <a:solidFill>
            <a:srgbClr val="A71A32"/>
          </a:solidFill>
          <a:ln w="9525">
            <a:noFill/>
            <a:miter lim="800000"/>
            <a:headEnd/>
            <a:tailEnd/>
          </a:ln>
          <a:effectLst/>
        </p:spPr>
        <p:txBody>
          <a:bodyPr wrap="none" anchor="ctr"/>
          <a:lstStyle/>
          <a:p>
            <a:pPr eaLnBrk="0" hangingPunct="0">
              <a:defRPr/>
            </a:pPr>
            <a:endParaRPr lang="nl-NL">
              <a:solidFill>
                <a:srgbClr val="000000"/>
              </a:solidFill>
            </a:endParaRPr>
          </a:p>
        </p:txBody>
      </p:sp>
    </p:spTree>
    <p:extLst>
      <p:ext uri="{BB962C8B-B14F-4D97-AF65-F5344CB8AC3E}">
        <p14:creationId xmlns:p14="http://schemas.microsoft.com/office/powerpoint/2010/main" val="43327327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Lst>
  <p:transition spd="slow">
    <p:fade/>
  </p:transition>
  <p:timing>
    <p:tnLst>
      <p:par>
        <p:cTn id="1" dur="indefinite" restart="never" nodeType="tmRoot"/>
      </p:par>
    </p:tnLst>
  </p:timing>
  <p:txStyles>
    <p:titleStyle>
      <a:lvl1pPr algn="l"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2400" b="1">
          <a:solidFill>
            <a:schemeClr val="bg1"/>
          </a:solidFill>
          <a:latin typeface="Arial" charset="0"/>
        </a:defRPr>
      </a:lvl2pPr>
      <a:lvl3pPr algn="l" rtl="0" eaLnBrk="1" fontAlgn="base" hangingPunct="1">
        <a:spcBef>
          <a:spcPct val="0"/>
        </a:spcBef>
        <a:spcAft>
          <a:spcPct val="0"/>
        </a:spcAft>
        <a:defRPr sz="2400" b="1">
          <a:solidFill>
            <a:schemeClr val="bg1"/>
          </a:solidFill>
          <a:latin typeface="Arial" charset="0"/>
        </a:defRPr>
      </a:lvl3pPr>
      <a:lvl4pPr algn="l" rtl="0" eaLnBrk="1" fontAlgn="base" hangingPunct="1">
        <a:spcBef>
          <a:spcPct val="0"/>
        </a:spcBef>
        <a:spcAft>
          <a:spcPct val="0"/>
        </a:spcAft>
        <a:defRPr sz="2400" b="1">
          <a:solidFill>
            <a:schemeClr val="bg1"/>
          </a:solidFill>
          <a:latin typeface="Arial" charset="0"/>
        </a:defRPr>
      </a:lvl4pPr>
      <a:lvl5pPr algn="l" rtl="0" eaLnBrk="1" fontAlgn="base" hangingPunct="1">
        <a:spcBef>
          <a:spcPct val="0"/>
        </a:spcBef>
        <a:spcAft>
          <a:spcPct val="0"/>
        </a:spcAft>
        <a:defRPr sz="2400" b="1">
          <a:solidFill>
            <a:schemeClr val="bg1"/>
          </a:solidFill>
          <a:latin typeface="Arial" charset="0"/>
        </a:defRPr>
      </a:lvl5pPr>
      <a:lvl6pPr marL="457200" algn="l" rtl="0" eaLnBrk="1" fontAlgn="base" hangingPunct="1">
        <a:spcBef>
          <a:spcPct val="0"/>
        </a:spcBef>
        <a:spcAft>
          <a:spcPct val="0"/>
        </a:spcAft>
        <a:defRPr sz="2400" b="1">
          <a:solidFill>
            <a:schemeClr val="bg1"/>
          </a:solidFill>
          <a:latin typeface="Arial" charset="0"/>
        </a:defRPr>
      </a:lvl6pPr>
      <a:lvl7pPr marL="914400" algn="l" rtl="0" eaLnBrk="1" fontAlgn="base" hangingPunct="1">
        <a:spcBef>
          <a:spcPct val="0"/>
        </a:spcBef>
        <a:spcAft>
          <a:spcPct val="0"/>
        </a:spcAft>
        <a:defRPr sz="2400" b="1">
          <a:solidFill>
            <a:schemeClr val="bg1"/>
          </a:solidFill>
          <a:latin typeface="Arial" charset="0"/>
        </a:defRPr>
      </a:lvl7pPr>
      <a:lvl8pPr marL="1371600" algn="l" rtl="0" eaLnBrk="1" fontAlgn="base" hangingPunct="1">
        <a:spcBef>
          <a:spcPct val="0"/>
        </a:spcBef>
        <a:spcAft>
          <a:spcPct val="0"/>
        </a:spcAft>
        <a:defRPr sz="2400" b="1">
          <a:solidFill>
            <a:schemeClr val="bg1"/>
          </a:solidFill>
          <a:latin typeface="Arial" charset="0"/>
        </a:defRPr>
      </a:lvl8pPr>
      <a:lvl9pPr marL="1828800" algn="l" rtl="0" eaLnBrk="1" fontAlgn="base" hangingPunct="1">
        <a:spcBef>
          <a:spcPct val="0"/>
        </a:spcBef>
        <a:spcAft>
          <a:spcPct val="0"/>
        </a:spcAft>
        <a:defRPr sz="2400" b="1">
          <a:solidFill>
            <a:schemeClr val="bg1"/>
          </a:solidFill>
          <a:latin typeface="Arial" charset="0"/>
        </a:defRPr>
      </a:lvl9pPr>
    </p:titleStyle>
    <p:bodyStyle>
      <a:lvl1pPr marL="177800" indent="-177800" algn="l" rtl="0" eaLnBrk="1" fontAlgn="base" hangingPunct="1">
        <a:spcBef>
          <a:spcPct val="120000"/>
        </a:spcBef>
        <a:spcAft>
          <a:spcPct val="0"/>
        </a:spcAft>
        <a:buFont typeface="Verdana" pitchFamily="34" charset="0"/>
        <a:buChar char="–"/>
        <a:tabLst>
          <a:tab pos="533400" algn="l"/>
        </a:tabLst>
        <a:defRPr sz="1400">
          <a:solidFill>
            <a:schemeClr val="bg1"/>
          </a:solidFill>
          <a:latin typeface="+mn-lt"/>
          <a:ea typeface="+mn-ea"/>
          <a:cs typeface="+mn-cs"/>
        </a:defRPr>
      </a:lvl1pPr>
      <a:lvl2pPr marL="533400" indent="-176213" algn="l" rtl="0" eaLnBrk="1" fontAlgn="base" hangingPunct="1">
        <a:spcBef>
          <a:spcPct val="120000"/>
        </a:spcBef>
        <a:spcAft>
          <a:spcPct val="0"/>
        </a:spcAft>
        <a:buFont typeface="Times" pitchFamily="-28" charset="0"/>
        <a:buChar char="•"/>
        <a:tabLst>
          <a:tab pos="533400" algn="l"/>
        </a:tabLst>
        <a:defRPr sz="1400">
          <a:solidFill>
            <a:schemeClr val="bg1"/>
          </a:solidFill>
          <a:latin typeface="+mn-lt"/>
        </a:defRPr>
      </a:lvl2pPr>
      <a:lvl3pPr marL="898525" indent="-177800" algn="l" rtl="0" eaLnBrk="1" fontAlgn="base" hangingPunct="1">
        <a:spcBef>
          <a:spcPct val="120000"/>
        </a:spcBef>
        <a:spcAft>
          <a:spcPct val="0"/>
        </a:spcAft>
        <a:buFont typeface="Times" pitchFamily="-28" charset="0"/>
        <a:buChar char="•"/>
        <a:tabLst>
          <a:tab pos="533400" algn="l"/>
        </a:tabLst>
        <a:defRPr sz="1400">
          <a:solidFill>
            <a:schemeClr val="bg1"/>
          </a:solidFill>
          <a:latin typeface="+mn-lt"/>
        </a:defRPr>
      </a:lvl3pPr>
      <a:lvl4pPr marL="1255713" indent="-177800" algn="l" rtl="0" eaLnBrk="1" fontAlgn="base" hangingPunct="1">
        <a:spcBef>
          <a:spcPct val="120000"/>
        </a:spcBef>
        <a:spcAft>
          <a:spcPct val="0"/>
        </a:spcAft>
        <a:buFont typeface="Times" pitchFamily="-28" charset="0"/>
        <a:buChar char="•"/>
        <a:tabLst>
          <a:tab pos="533400" algn="l"/>
        </a:tabLst>
        <a:defRPr sz="1400">
          <a:solidFill>
            <a:schemeClr val="bg1"/>
          </a:solidFill>
          <a:latin typeface="+mn-lt"/>
        </a:defRPr>
      </a:lvl4pPr>
      <a:lvl5pPr marL="1612900" indent="-177800" algn="l" rtl="0" eaLnBrk="1" fontAlgn="base" hangingPunct="1">
        <a:spcBef>
          <a:spcPct val="120000"/>
        </a:spcBef>
        <a:spcAft>
          <a:spcPct val="0"/>
        </a:spcAft>
        <a:buFont typeface="Times" pitchFamily="-28" charset="0"/>
        <a:buChar char="•"/>
        <a:tabLst>
          <a:tab pos="533400" algn="l"/>
        </a:tabLst>
        <a:defRPr sz="1400">
          <a:solidFill>
            <a:schemeClr val="bg1"/>
          </a:solidFill>
          <a:latin typeface="+mn-lt"/>
        </a:defRPr>
      </a:lvl5pPr>
      <a:lvl6pPr marL="2070100" indent="-177800" algn="l" rtl="0" eaLnBrk="1" fontAlgn="base" hangingPunct="1">
        <a:spcBef>
          <a:spcPct val="120000"/>
        </a:spcBef>
        <a:spcAft>
          <a:spcPct val="0"/>
        </a:spcAft>
        <a:buFont typeface="Times"/>
        <a:buChar char="•"/>
        <a:tabLst>
          <a:tab pos="533400" algn="l"/>
        </a:tabLst>
        <a:defRPr sz="1400">
          <a:solidFill>
            <a:schemeClr val="bg1"/>
          </a:solidFill>
          <a:latin typeface="+mn-lt"/>
        </a:defRPr>
      </a:lvl6pPr>
      <a:lvl7pPr marL="2527300" indent="-177800" algn="l" rtl="0" eaLnBrk="1" fontAlgn="base" hangingPunct="1">
        <a:spcBef>
          <a:spcPct val="120000"/>
        </a:spcBef>
        <a:spcAft>
          <a:spcPct val="0"/>
        </a:spcAft>
        <a:buFont typeface="Times"/>
        <a:buChar char="•"/>
        <a:tabLst>
          <a:tab pos="533400" algn="l"/>
        </a:tabLst>
        <a:defRPr sz="1400">
          <a:solidFill>
            <a:schemeClr val="bg1"/>
          </a:solidFill>
          <a:latin typeface="+mn-lt"/>
        </a:defRPr>
      </a:lvl7pPr>
      <a:lvl8pPr marL="2984500" indent="-177800" algn="l" rtl="0" eaLnBrk="1" fontAlgn="base" hangingPunct="1">
        <a:spcBef>
          <a:spcPct val="120000"/>
        </a:spcBef>
        <a:spcAft>
          <a:spcPct val="0"/>
        </a:spcAft>
        <a:buFont typeface="Times"/>
        <a:buChar char="•"/>
        <a:tabLst>
          <a:tab pos="533400" algn="l"/>
        </a:tabLst>
        <a:defRPr sz="1400">
          <a:solidFill>
            <a:schemeClr val="bg1"/>
          </a:solidFill>
          <a:latin typeface="+mn-lt"/>
        </a:defRPr>
      </a:lvl8pPr>
      <a:lvl9pPr marL="3441700" indent="-177800" algn="l" rtl="0" eaLnBrk="1" fontAlgn="base" hangingPunct="1">
        <a:spcBef>
          <a:spcPct val="120000"/>
        </a:spcBef>
        <a:spcAft>
          <a:spcPct val="0"/>
        </a:spcAft>
        <a:buFont typeface="Times"/>
        <a:buChar char="•"/>
        <a:tabLst>
          <a:tab pos="533400" algn="l"/>
        </a:tabLst>
        <a:defRPr sz="1400">
          <a:solidFill>
            <a:schemeClr val="bg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952500" y="1187450"/>
            <a:ext cx="7197725"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nl-NL" altLang="nl-NL" smtClean="0"/>
              <a:t>Click to edit Master title style</a:t>
            </a:r>
          </a:p>
        </p:txBody>
      </p:sp>
      <p:sp>
        <p:nvSpPr>
          <p:cNvPr id="5123" name="Rectangle 3"/>
          <p:cNvSpPr>
            <a:spLocks noGrp="1" noChangeArrowheads="1"/>
          </p:cNvSpPr>
          <p:nvPr>
            <p:ph type="body" idx="1"/>
          </p:nvPr>
        </p:nvSpPr>
        <p:spPr bwMode="auto">
          <a:xfrm>
            <a:off x="949325" y="2554288"/>
            <a:ext cx="7197725"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nl-NL" altLang="nl-NL" smtClean="0"/>
              <a:t>Click to edit Master text styles</a:t>
            </a:r>
          </a:p>
          <a:p>
            <a:pPr lvl="1"/>
            <a:r>
              <a:rPr lang="nl-NL" altLang="nl-NL" smtClean="0"/>
              <a:t>Second level</a:t>
            </a:r>
          </a:p>
          <a:p>
            <a:pPr lvl="2"/>
            <a:r>
              <a:rPr lang="nl-NL" altLang="nl-NL" smtClean="0"/>
              <a:t>Third level</a:t>
            </a:r>
          </a:p>
          <a:p>
            <a:pPr lvl="3"/>
            <a:r>
              <a:rPr lang="nl-NL" altLang="nl-NL" smtClean="0"/>
              <a:t>Fourth level</a:t>
            </a:r>
          </a:p>
          <a:p>
            <a:pPr lvl="4"/>
            <a:r>
              <a:rPr lang="nl-NL" altLang="nl-NL" smtClean="0"/>
              <a:t>Fifth level</a:t>
            </a:r>
          </a:p>
        </p:txBody>
      </p:sp>
      <p:sp>
        <p:nvSpPr>
          <p:cNvPr id="5124" name="AutoShape 4">
            <a:hlinkClick r:id="" action="ppaction://hlinkshowjump?jump=previousslide"/>
          </p:cNvPr>
          <p:cNvSpPr>
            <a:spLocks noChangeArrowheads="1"/>
          </p:cNvSpPr>
          <p:nvPr/>
        </p:nvSpPr>
        <p:spPr bwMode="auto">
          <a:xfrm rot="-5400000">
            <a:off x="844550" y="6621463"/>
            <a:ext cx="301625" cy="85725"/>
          </a:xfrm>
          <a:prstGeom prst="triangle">
            <a:avLst>
              <a:gd name="adj" fmla="val 50000"/>
            </a:avLst>
          </a:prstGeom>
          <a:solidFill>
            <a:srgbClr val="A71A3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0"/>
              </a:spcBef>
              <a:spcAft>
                <a:spcPct val="0"/>
              </a:spcAft>
            </a:pPr>
            <a:endParaRPr lang="nl-NL" altLang="nl-NL" sz="1800" smtClean="0">
              <a:solidFill>
                <a:srgbClr val="000000"/>
              </a:solidFill>
            </a:endParaRPr>
          </a:p>
        </p:txBody>
      </p:sp>
      <p:sp>
        <p:nvSpPr>
          <p:cNvPr id="5125" name="AutoShape 5">
            <a:hlinkClick r:id="" action="ppaction://hlinkshowjump?jump=nextslide"/>
          </p:cNvPr>
          <p:cNvSpPr>
            <a:spLocks noChangeArrowheads="1"/>
          </p:cNvSpPr>
          <p:nvPr/>
        </p:nvSpPr>
        <p:spPr bwMode="auto">
          <a:xfrm rot="5400000" flipH="1">
            <a:off x="7988300" y="6621463"/>
            <a:ext cx="301625" cy="85725"/>
          </a:xfrm>
          <a:prstGeom prst="triangle">
            <a:avLst>
              <a:gd name="adj" fmla="val 50000"/>
            </a:avLst>
          </a:prstGeom>
          <a:solidFill>
            <a:srgbClr val="A71A3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fontAlgn="base">
              <a:spcBef>
                <a:spcPct val="0"/>
              </a:spcBef>
              <a:spcAft>
                <a:spcPct val="0"/>
              </a:spcAft>
            </a:pPr>
            <a:endParaRPr lang="nl-NL" altLang="nl-NL" sz="1800" smtClean="0">
              <a:solidFill>
                <a:srgbClr val="000000"/>
              </a:solidFill>
            </a:endParaRPr>
          </a:p>
        </p:txBody>
      </p:sp>
    </p:spTree>
    <p:extLst>
      <p:ext uri="{BB962C8B-B14F-4D97-AF65-F5344CB8AC3E}">
        <p14:creationId xmlns:p14="http://schemas.microsoft.com/office/powerpoint/2010/main" val="83215483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Lst>
  <p:transition spd="slow">
    <p:fade/>
  </p:transition>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Calibri" pitchFamily="34" charset="0"/>
        </a:defRPr>
      </a:lvl2pPr>
      <a:lvl3pPr algn="l" rtl="0" eaLnBrk="0" fontAlgn="base" hangingPunct="0">
        <a:spcBef>
          <a:spcPct val="0"/>
        </a:spcBef>
        <a:spcAft>
          <a:spcPct val="0"/>
        </a:spcAft>
        <a:defRPr sz="2800" b="1">
          <a:solidFill>
            <a:schemeClr val="bg1"/>
          </a:solidFill>
          <a:latin typeface="Calibri" pitchFamily="34" charset="0"/>
        </a:defRPr>
      </a:lvl3pPr>
      <a:lvl4pPr algn="l" rtl="0" eaLnBrk="0" fontAlgn="base" hangingPunct="0">
        <a:spcBef>
          <a:spcPct val="0"/>
        </a:spcBef>
        <a:spcAft>
          <a:spcPct val="0"/>
        </a:spcAft>
        <a:defRPr sz="2800" b="1">
          <a:solidFill>
            <a:schemeClr val="bg1"/>
          </a:solidFill>
          <a:latin typeface="Calibri" pitchFamily="34" charset="0"/>
        </a:defRPr>
      </a:lvl4pPr>
      <a:lvl5pPr algn="l" rtl="0" eaLnBrk="0" fontAlgn="base" hangingPunct="0">
        <a:spcBef>
          <a:spcPct val="0"/>
        </a:spcBef>
        <a:spcAft>
          <a:spcPct val="0"/>
        </a:spcAft>
        <a:defRPr sz="2800" b="1">
          <a:solidFill>
            <a:schemeClr val="bg1"/>
          </a:solidFill>
          <a:latin typeface="Calibri" pitchFamily="34" charset="0"/>
        </a:defRPr>
      </a:lvl5pPr>
      <a:lvl6pPr marL="457200" algn="l" rtl="0" fontAlgn="base">
        <a:spcBef>
          <a:spcPct val="0"/>
        </a:spcBef>
        <a:spcAft>
          <a:spcPct val="0"/>
        </a:spcAft>
        <a:defRPr sz="2800" b="1">
          <a:solidFill>
            <a:schemeClr val="bg1"/>
          </a:solidFill>
          <a:latin typeface="Calibri" pitchFamily="34" charset="0"/>
        </a:defRPr>
      </a:lvl6pPr>
      <a:lvl7pPr marL="914400" algn="l" rtl="0" fontAlgn="base">
        <a:spcBef>
          <a:spcPct val="0"/>
        </a:spcBef>
        <a:spcAft>
          <a:spcPct val="0"/>
        </a:spcAft>
        <a:defRPr sz="2800" b="1">
          <a:solidFill>
            <a:schemeClr val="bg1"/>
          </a:solidFill>
          <a:latin typeface="Calibri" pitchFamily="34" charset="0"/>
        </a:defRPr>
      </a:lvl7pPr>
      <a:lvl8pPr marL="1371600" algn="l" rtl="0" fontAlgn="base">
        <a:spcBef>
          <a:spcPct val="0"/>
        </a:spcBef>
        <a:spcAft>
          <a:spcPct val="0"/>
        </a:spcAft>
        <a:defRPr sz="2800" b="1">
          <a:solidFill>
            <a:schemeClr val="bg1"/>
          </a:solidFill>
          <a:latin typeface="Calibri" pitchFamily="34" charset="0"/>
        </a:defRPr>
      </a:lvl8pPr>
      <a:lvl9pPr marL="1828800" algn="l" rtl="0" fontAlgn="base">
        <a:spcBef>
          <a:spcPct val="0"/>
        </a:spcBef>
        <a:spcAft>
          <a:spcPct val="0"/>
        </a:spcAft>
        <a:defRPr sz="2800" b="1">
          <a:solidFill>
            <a:schemeClr val="bg1"/>
          </a:solidFill>
          <a:latin typeface="Calibri" pitchFamily="34" charset="0"/>
        </a:defRPr>
      </a:lvl9pPr>
    </p:titleStyle>
    <p:bodyStyle>
      <a:lvl1pPr marL="177800" indent="-177800" algn="l" rtl="0" eaLnBrk="0" fontAlgn="base" hangingPunct="0">
        <a:spcBef>
          <a:spcPct val="120000"/>
        </a:spcBef>
        <a:spcAft>
          <a:spcPct val="0"/>
        </a:spcAft>
        <a:buFont typeface="Verdana" pitchFamily="34" charset="0"/>
        <a:buChar char="–"/>
        <a:tabLst>
          <a:tab pos="533400" algn="l"/>
        </a:tabLst>
        <a:defRPr sz="2000">
          <a:solidFill>
            <a:schemeClr val="bg1"/>
          </a:solidFill>
          <a:latin typeface="+mn-lt"/>
          <a:ea typeface="+mn-ea"/>
          <a:cs typeface="+mn-cs"/>
        </a:defRPr>
      </a:lvl1pPr>
      <a:lvl2pPr marL="533400" indent="-176213" algn="l" rtl="0" eaLnBrk="0" fontAlgn="base" hangingPunct="0">
        <a:spcBef>
          <a:spcPct val="120000"/>
        </a:spcBef>
        <a:spcAft>
          <a:spcPct val="0"/>
        </a:spcAft>
        <a:buFont typeface="Times" pitchFamily="18" charset="0"/>
        <a:buChar char="•"/>
        <a:tabLst>
          <a:tab pos="533400" algn="l"/>
        </a:tabLst>
        <a:defRPr sz="2000">
          <a:solidFill>
            <a:schemeClr val="bg1"/>
          </a:solidFill>
          <a:latin typeface="+mn-lt"/>
        </a:defRPr>
      </a:lvl2pPr>
      <a:lvl3pPr marL="898525" indent="-177800" algn="l" rtl="0" eaLnBrk="0" fontAlgn="base" hangingPunct="0">
        <a:spcBef>
          <a:spcPct val="120000"/>
        </a:spcBef>
        <a:spcAft>
          <a:spcPct val="0"/>
        </a:spcAft>
        <a:buFont typeface="Times" pitchFamily="18" charset="0"/>
        <a:buChar char="•"/>
        <a:tabLst>
          <a:tab pos="533400" algn="l"/>
        </a:tabLst>
        <a:defRPr sz="2000">
          <a:solidFill>
            <a:schemeClr val="bg1"/>
          </a:solidFill>
          <a:latin typeface="+mn-lt"/>
        </a:defRPr>
      </a:lvl3pPr>
      <a:lvl4pPr marL="1255713" indent="-177800" algn="l" rtl="0" eaLnBrk="0" fontAlgn="base" hangingPunct="0">
        <a:spcBef>
          <a:spcPct val="120000"/>
        </a:spcBef>
        <a:spcAft>
          <a:spcPct val="0"/>
        </a:spcAft>
        <a:buFont typeface="Times" pitchFamily="18" charset="0"/>
        <a:buChar char="•"/>
        <a:tabLst>
          <a:tab pos="533400" algn="l"/>
        </a:tabLst>
        <a:defRPr sz="2000">
          <a:solidFill>
            <a:schemeClr val="bg1"/>
          </a:solidFill>
          <a:latin typeface="+mn-lt"/>
        </a:defRPr>
      </a:lvl4pPr>
      <a:lvl5pPr marL="1612900" indent="-177800" algn="l" rtl="0" eaLnBrk="0" fontAlgn="base" hangingPunct="0">
        <a:spcBef>
          <a:spcPct val="120000"/>
        </a:spcBef>
        <a:spcAft>
          <a:spcPct val="0"/>
        </a:spcAft>
        <a:buFont typeface="Times" pitchFamily="18" charset="0"/>
        <a:buChar char="•"/>
        <a:tabLst>
          <a:tab pos="533400" algn="l"/>
        </a:tabLst>
        <a:defRPr sz="2000">
          <a:solidFill>
            <a:schemeClr val="bg1"/>
          </a:solidFill>
          <a:latin typeface="+mn-lt"/>
        </a:defRPr>
      </a:lvl5pPr>
      <a:lvl6pPr marL="2070100" indent="-177800" algn="l" rtl="0" fontAlgn="base">
        <a:spcBef>
          <a:spcPct val="120000"/>
        </a:spcBef>
        <a:spcAft>
          <a:spcPct val="0"/>
        </a:spcAft>
        <a:buFont typeface="Times" pitchFamily="-28" charset="0"/>
        <a:buChar char="•"/>
        <a:tabLst>
          <a:tab pos="533400" algn="l"/>
        </a:tabLst>
        <a:defRPr sz="2000">
          <a:solidFill>
            <a:schemeClr val="bg1"/>
          </a:solidFill>
          <a:latin typeface="+mn-lt"/>
        </a:defRPr>
      </a:lvl6pPr>
      <a:lvl7pPr marL="2527300" indent="-177800" algn="l" rtl="0" fontAlgn="base">
        <a:spcBef>
          <a:spcPct val="120000"/>
        </a:spcBef>
        <a:spcAft>
          <a:spcPct val="0"/>
        </a:spcAft>
        <a:buFont typeface="Times" pitchFamily="-28" charset="0"/>
        <a:buChar char="•"/>
        <a:tabLst>
          <a:tab pos="533400" algn="l"/>
        </a:tabLst>
        <a:defRPr sz="2000">
          <a:solidFill>
            <a:schemeClr val="bg1"/>
          </a:solidFill>
          <a:latin typeface="+mn-lt"/>
        </a:defRPr>
      </a:lvl7pPr>
      <a:lvl8pPr marL="2984500" indent="-177800" algn="l" rtl="0" fontAlgn="base">
        <a:spcBef>
          <a:spcPct val="120000"/>
        </a:spcBef>
        <a:spcAft>
          <a:spcPct val="0"/>
        </a:spcAft>
        <a:buFont typeface="Times" pitchFamily="-28" charset="0"/>
        <a:buChar char="•"/>
        <a:tabLst>
          <a:tab pos="533400" algn="l"/>
        </a:tabLst>
        <a:defRPr sz="2000">
          <a:solidFill>
            <a:schemeClr val="bg1"/>
          </a:solidFill>
          <a:latin typeface="+mn-lt"/>
        </a:defRPr>
      </a:lvl8pPr>
      <a:lvl9pPr marL="3441700" indent="-177800" algn="l" rtl="0" fontAlgn="base">
        <a:spcBef>
          <a:spcPct val="120000"/>
        </a:spcBef>
        <a:spcAft>
          <a:spcPct val="0"/>
        </a:spcAft>
        <a:buFont typeface="Times" pitchFamily="-28" charset="0"/>
        <a:buChar char="•"/>
        <a:tabLst>
          <a:tab pos="533400" algn="l"/>
        </a:tabLst>
        <a:defRPr sz="2000">
          <a:solidFill>
            <a:schemeClr val="bg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35849" name="Rectangle 9"/>
          <p:cNvSpPr>
            <a:spLocks noGrp="1" noChangeArrowheads="1"/>
          </p:cNvSpPr>
          <p:nvPr>
            <p:ph type="title"/>
          </p:nvPr>
        </p:nvSpPr>
        <p:spPr bwMode="auto">
          <a:xfrm>
            <a:off x="952500" y="1187450"/>
            <a:ext cx="7197725"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0" tIns="0" rIns="0" bIns="0" numCol="1" anchor="b" anchorCtr="0" compatLnSpc="1">
            <a:prstTxWarp prst="textNoShape">
              <a:avLst/>
            </a:prstTxWarp>
          </a:bodyPr>
          <a:lstStyle/>
          <a:p>
            <a:pPr lvl="0"/>
            <a:r>
              <a:rPr lang="nl-NL"/>
              <a:t>Click to edit Master title style</a:t>
            </a:r>
          </a:p>
        </p:txBody>
      </p:sp>
      <p:sp>
        <p:nvSpPr>
          <p:cNvPr id="35851" name="Rectangle 11"/>
          <p:cNvSpPr>
            <a:spLocks noGrp="1" noChangeArrowheads="1"/>
          </p:cNvSpPr>
          <p:nvPr>
            <p:ph type="body" idx="1"/>
          </p:nvPr>
        </p:nvSpPr>
        <p:spPr bwMode="auto">
          <a:xfrm>
            <a:off x="949325" y="2554288"/>
            <a:ext cx="7197725"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0" tIns="0" rIns="0" bIns="0" numCol="1" anchor="t" anchorCtr="0" compatLnSpc="1">
            <a:prstTxWarp prst="textNoShape">
              <a:avLst/>
            </a:prstTxWarp>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35853" name="AutoShape 13">
            <a:hlinkClick r:id="" action="ppaction://hlinkshowjump?jump=previousslide"/>
          </p:cNvPr>
          <p:cNvSpPr>
            <a:spLocks noChangeArrowheads="1"/>
          </p:cNvSpPr>
          <p:nvPr userDrawn="1"/>
        </p:nvSpPr>
        <p:spPr bwMode="auto">
          <a:xfrm rot="-5400000">
            <a:off x="844550" y="6621463"/>
            <a:ext cx="301625" cy="85725"/>
          </a:xfrm>
          <a:prstGeom prst="triangle">
            <a:avLst>
              <a:gd name="adj" fmla="val 50000"/>
            </a:avLst>
          </a:prstGeom>
          <a:solidFill>
            <a:srgbClr val="A71A3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0" fontAlgn="base" hangingPunct="0">
              <a:spcBef>
                <a:spcPct val="0"/>
              </a:spcBef>
              <a:spcAft>
                <a:spcPct val="0"/>
              </a:spcAft>
              <a:defRPr/>
            </a:pPr>
            <a:endParaRPr lang="nl-NL" sz="2400">
              <a:solidFill>
                <a:srgbClr val="000000"/>
              </a:solidFill>
              <a:cs typeface="ＭＳ Ｐゴシック" charset="0"/>
            </a:endParaRPr>
          </a:p>
        </p:txBody>
      </p:sp>
      <p:sp>
        <p:nvSpPr>
          <p:cNvPr id="35854" name="AutoShape 14">
            <a:hlinkClick r:id="" action="ppaction://hlinkshowjump?jump=nextslide"/>
          </p:cNvPr>
          <p:cNvSpPr>
            <a:spLocks noChangeArrowheads="1"/>
          </p:cNvSpPr>
          <p:nvPr userDrawn="1"/>
        </p:nvSpPr>
        <p:spPr bwMode="auto">
          <a:xfrm rot="5400000" flipH="1">
            <a:off x="7988300" y="6621463"/>
            <a:ext cx="301625" cy="85725"/>
          </a:xfrm>
          <a:prstGeom prst="triangle">
            <a:avLst>
              <a:gd name="adj" fmla="val 50000"/>
            </a:avLst>
          </a:prstGeom>
          <a:solidFill>
            <a:srgbClr val="A71A3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0" fontAlgn="base" hangingPunct="0">
              <a:spcBef>
                <a:spcPct val="0"/>
              </a:spcBef>
              <a:spcAft>
                <a:spcPct val="0"/>
              </a:spcAft>
              <a:defRPr/>
            </a:pPr>
            <a:endParaRPr lang="nl-NL" sz="2400">
              <a:solidFill>
                <a:srgbClr val="000000"/>
              </a:solidFill>
              <a:cs typeface="ＭＳ Ｐゴシック" charset="0"/>
            </a:endParaRPr>
          </a:p>
        </p:txBody>
      </p:sp>
    </p:spTree>
    <p:extLst>
      <p:ext uri="{BB962C8B-B14F-4D97-AF65-F5344CB8AC3E}">
        <p14:creationId xmlns:p14="http://schemas.microsoft.com/office/powerpoint/2010/main" val="76135722"/>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Lst>
  <p:transition spd="slow">
    <p:fade/>
  </p:transition>
  <p:txStyles>
    <p:titleStyle>
      <a:lvl1pPr algn="l" rtl="0" eaLnBrk="0" fontAlgn="base" hangingPunct="0">
        <a:spcBef>
          <a:spcPct val="0"/>
        </a:spcBef>
        <a:spcAft>
          <a:spcPct val="0"/>
        </a:spcAft>
        <a:defRPr sz="2400" b="1">
          <a:solidFill>
            <a:schemeClr val="bg1"/>
          </a:solidFill>
          <a:latin typeface="+mj-lt"/>
          <a:ea typeface="+mj-ea"/>
          <a:cs typeface="ＭＳ Ｐゴシック" charset="0"/>
        </a:defRPr>
      </a:lvl1pPr>
      <a:lvl2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5pPr>
      <a:lvl6pPr marL="457200" algn="l" rtl="0" fontAlgn="base">
        <a:spcBef>
          <a:spcPct val="0"/>
        </a:spcBef>
        <a:spcAft>
          <a:spcPct val="0"/>
        </a:spcAft>
        <a:defRPr sz="2400" b="1">
          <a:solidFill>
            <a:schemeClr val="bg1"/>
          </a:solidFill>
          <a:latin typeface="Arial" charset="0"/>
          <a:ea typeface="ＭＳ Ｐゴシック" charset="0"/>
        </a:defRPr>
      </a:lvl6pPr>
      <a:lvl7pPr marL="914400" algn="l" rtl="0" fontAlgn="base">
        <a:spcBef>
          <a:spcPct val="0"/>
        </a:spcBef>
        <a:spcAft>
          <a:spcPct val="0"/>
        </a:spcAft>
        <a:defRPr sz="2400" b="1">
          <a:solidFill>
            <a:schemeClr val="bg1"/>
          </a:solidFill>
          <a:latin typeface="Arial" charset="0"/>
          <a:ea typeface="ＭＳ Ｐゴシック" charset="0"/>
        </a:defRPr>
      </a:lvl7pPr>
      <a:lvl8pPr marL="1371600" algn="l" rtl="0" fontAlgn="base">
        <a:spcBef>
          <a:spcPct val="0"/>
        </a:spcBef>
        <a:spcAft>
          <a:spcPct val="0"/>
        </a:spcAft>
        <a:defRPr sz="2400" b="1">
          <a:solidFill>
            <a:schemeClr val="bg1"/>
          </a:solidFill>
          <a:latin typeface="Arial" charset="0"/>
          <a:ea typeface="ＭＳ Ｐゴシック" charset="0"/>
        </a:defRPr>
      </a:lvl8pPr>
      <a:lvl9pPr marL="1828800" algn="l" rtl="0" fontAlgn="base">
        <a:spcBef>
          <a:spcPct val="0"/>
        </a:spcBef>
        <a:spcAft>
          <a:spcPct val="0"/>
        </a:spcAft>
        <a:defRPr sz="2400" b="1">
          <a:solidFill>
            <a:schemeClr val="bg1"/>
          </a:solidFill>
          <a:latin typeface="Arial" charset="0"/>
          <a:ea typeface="ＭＳ Ｐゴシック" charset="0"/>
        </a:defRPr>
      </a:lvl9pPr>
    </p:titleStyle>
    <p:bodyStyle>
      <a:lvl1pPr marL="177800" indent="-177800" algn="l" rtl="0" eaLnBrk="0" fontAlgn="base" hangingPunct="0">
        <a:spcBef>
          <a:spcPct val="120000"/>
        </a:spcBef>
        <a:spcAft>
          <a:spcPct val="0"/>
        </a:spcAft>
        <a:buFont typeface="Verdana" pitchFamily="34" charset="0"/>
        <a:buChar char="–"/>
        <a:tabLst>
          <a:tab pos="533400" algn="l"/>
        </a:tabLst>
        <a:defRPr sz="1400">
          <a:solidFill>
            <a:schemeClr val="bg1"/>
          </a:solidFill>
          <a:latin typeface="+mn-lt"/>
          <a:ea typeface="+mn-ea"/>
          <a:cs typeface="ＭＳ Ｐゴシック" charset="0"/>
        </a:defRPr>
      </a:lvl1pPr>
      <a:lvl2pPr marL="533400" indent="-176213" algn="l" rtl="0" eaLnBrk="0" fontAlgn="base" hangingPunct="0">
        <a:spcBef>
          <a:spcPct val="120000"/>
        </a:spcBef>
        <a:spcAft>
          <a:spcPct val="0"/>
        </a:spcAft>
        <a:buFont typeface="Times" charset="0"/>
        <a:buChar char="•"/>
        <a:tabLst>
          <a:tab pos="533400" algn="l"/>
        </a:tabLst>
        <a:defRPr sz="1400">
          <a:solidFill>
            <a:schemeClr val="bg1"/>
          </a:solidFill>
          <a:latin typeface="+mn-lt"/>
          <a:ea typeface="+mn-ea"/>
        </a:defRPr>
      </a:lvl2pPr>
      <a:lvl3pPr marL="898525" indent="-177800" algn="l" rtl="0" eaLnBrk="0" fontAlgn="base" hangingPunct="0">
        <a:spcBef>
          <a:spcPct val="120000"/>
        </a:spcBef>
        <a:spcAft>
          <a:spcPct val="0"/>
        </a:spcAft>
        <a:buFont typeface="Times" charset="0"/>
        <a:buChar char="•"/>
        <a:tabLst>
          <a:tab pos="533400" algn="l"/>
        </a:tabLst>
        <a:defRPr sz="1400">
          <a:solidFill>
            <a:schemeClr val="bg1"/>
          </a:solidFill>
          <a:latin typeface="+mn-lt"/>
          <a:ea typeface="+mn-ea"/>
        </a:defRPr>
      </a:lvl3pPr>
      <a:lvl4pPr marL="1255713" indent="-177800" algn="l" rtl="0" eaLnBrk="0" fontAlgn="base" hangingPunct="0">
        <a:spcBef>
          <a:spcPct val="120000"/>
        </a:spcBef>
        <a:spcAft>
          <a:spcPct val="0"/>
        </a:spcAft>
        <a:buFont typeface="Times" charset="0"/>
        <a:buChar char="•"/>
        <a:tabLst>
          <a:tab pos="533400" algn="l"/>
        </a:tabLst>
        <a:defRPr sz="1400">
          <a:solidFill>
            <a:schemeClr val="bg1"/>
          </a:solidFill>
          <a:latin typeface="+mn-lt"/>
          <a:ea typeface="+mn-ea"/>
        </a:defRPr>
      </a:lvl4pPr>
      <a:lvl5pPr marL="1612900" indent="-177800" algn="l" rtl="0" eaLnBrk="0" fontAlgn="base" hangingPunct="0">
        <a:spcBef>
          <a:spcPct val="120000"/>
        </a:spcBef>
        <a:spcAft>
          <a:spcPct val="0"/>
        </a:spcAft>
        <a:buFont typeface="Times" charset="0"/>
        <a:buChar char="•"/>
        <a:tabLst>
          <a:tab pos="533400" algn="l"/>
        </a:tabLst>
        <a:defRPr sz="1400">
          <a:solidFill>
            <a:schemeClr val="bg1"/>
          </a:solidFill>
          <a:latin typeface="+mn-lt"/>
          <a:ea typeface="+mn-ea"/>
        </a:defRPr>
      </a:lvl5pPr>
      <a:lvl6pPr marL="2070100" indent="-177800" algn="l" rtl="0" fontAlgn="base">
        <a:spcBef>
          <a:spcPct val="120000"/>
        </a:spcBef>
        <a:spcAft>
          <a:spcPct val="0"/>
        </a:spcAft>
        <a:buFont typeface="Times" charset="0"/>
        <a:buChar char="•"/>
        <a:tabLst>
          <a:tab pos="533400" algn="l"/>
        </a:tabLst>
        <a:defRPr sz="1400">
          <a:solidFill>
            <a:schemeClr val="bg1"/>
          </a:solidFill>
          <a:latin typeface="+mn-lt"/>
          <a:ea typeface="+mn-ea"/>
        </a:defRPr>
      </a:lvl6pPr>
      <a:lvl7pPr marL="2527300" indent="-177800" algn="l" rtl="0" fontAlgn="base">
        <a:spcBef>
          <a:spcPct val="120000"/>
        </a:spcBef>
        <a:spcAft>
          <a:spcPct val="0"/>
        </a:spcAft>
        <a:buFont typeface="Times" charset="0"/>
        <a:buChar char="•"/>
        <a:tabLst>
          <a:tab pos="533400" algn="l"/>
        </a:tabLst>
        <a:defRPr sz="1400">
          <a:solidFill>
            <a:schemeClr val="bg1"/>
          </a:solidFill>
          <a:latin typeface="+mn-lt"/>
          <a:ea typeface="+mn-ea"/>
        </a:defRPr>
      </a:lvl7pPr>
      <a:lvl8pPr marL="2984500" indent="-177800" algn="l" rtl="0" fontAlgn="base">
        <a:spcBef>
          <a:spcPct val="120000"/>
        </a:spcBef>
        <a:spcAft>
          <a:spcPct val="0"/>
        </a:spcAft>
        <a:buFont typeface="Times" charset="0"/>
        <a:buChar char="•"/>
        <a:tabLst>
          <a:tab pos="533400" algn="l"/>
        </a:tabLst>
        <a:defRPr sz="1400">
          <a:solidFill>
            <a:schemeClr val="bg1"/>
          </a:solidFill>
          <a:latin typeface="+mn-lt"/>
          <a:ea typeface="+mn-ea"/>
        </a:defRPr>
      </a:lvl8pPr>
      <a:lvl9pPr marL="3441700" indent="-177800" algn="l" rtl="0" fontAlgn="base">
        <a:spcBef>
          <a:spcPct val="120000"/>
        </a:spcBef>
        <a:spcAft>
          <a:spcPct val="0"/>
        </a:spcAft>
        <a:buFont typeface="Times" charset="0"/>
        <a:buChar char="•"/>
        <a:tabLst>
          <a:tab pos="533400" algn="l"/>
        </a:tabLst>
        <a:defRPr sz="1400">
          <a:solidFill>
            <a:schemeClr val="bg1"/>
          </a:solidFill>
          <a:latin typeface="+mn-lt"/>
          <a:ea typeface="+mn-ea"/>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2050" name="Rectangle 9"/>
          <p:cNvSpPr>
            <a:spLocks noGrp="1" noChangeArrowheads="1"/>
          </p:cNvSpPr>
          <p:nvPr>
            <p:ph type="title"/>
          </p:nvPr>
        </p:nvSpPr>
        <p:spPr bwMode="auto">
          <a:xfrm>
            <a:off x="952500" y="1187450"/>
            <a:ext cx="71977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nl-NL" altLang="nl-NL" smtClean="0"/>
              <a:t>Klik om de stijl te bewerken</a:t>
            </a:r>
          </a:p>
        </p:txBody>
      </p:sp>
      <p:sp>
        <p:nvSpPr>
          <p:cNvPr id="2051" name="Rectangle 11"/>
          <p:cNvSpPr>
            <a:spLocks noGrp="1" noChangeArrowheads="1"/>
          </p:cNvSpPr>
          <p:nvPr>
            <p:ph type="body" idx="1"/>
          </p:nvPr>
        </p:nvSpPr>
        <p:spPr bwMode="auto">
          <a:xfrm>
            <a:off x="949325" y="2554288"/>
            <a:ext cx="7197725"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nl-NL" smtClean="0"/>
              <a:t>Klik om de modelstijlen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2052" name="AutoShape 13">
            <a:hlinkClick r:id="" action="ppaction://hlinkshowjump?jump=previousslide"/>
          </p:cNvPr>
          <p:cNvSpPr>
            <a:spLocks noChangeArrowheads="1"/>
          </p:cNvSpPr>
          <p:nvPr/>
        </p:nvSpPr>
        <p:spPr bwMode="auto">
          <a:xfrm rot="-5400000">
            <a:off x="844550" y="6621463"/>
            <a:ext cx="301625" cy="85725"/>
          </a:xfrm>
          <a:prstGeom prst="triangle">
            <a:avLst>
              <a:gd name="adj" fmla="val 50000"/>
            </a:avLst>
          </a:prstGeom>
          <a:solidFill>
            <a:srgbClr val="A71A3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fontAlgn="base" hangingPunct="0">
              <a:spcBef>
                <a:spcPct val="0"/>
              </a:spcBef>
              <a:spcAft>
                <a:spcPct val="0"/>
              </a:spcAft>
              <a:defRPr/>
            </a:pPr>
            <a:endParaRPr lang="nl-NL" altLang="nl-NL" sz="1800" smtClean="0">
              <a:solidFill>
                <a:srgbClr val="000000"/>
              </a:solidFill>
            </a:endParaRPr>
          </a:p>
        </p:txBody>
      </p:sp>
      <p:sp>
        <p:nvSpPr>
          <p:cNvPr id="2053" name="AutoShape 14">
            <a:hlinkClick r:id="" action="ppaction://hlinkshowjump?jump=nextslide"/>
          </p:cNvPr>
          <p:cNvSpPr>
            <a:spLocks noChangeArrowheads="1"/>
          </p:cNvSpPr>
          <p:nvPr/>
        </p:nvSpPr>
        <p:spPr bwMode="auto">
          <a:xfrm rot="5400000" flipH="1">
            <a:off x="7988300" y="6621463"/>
            <a:ext cx="301625" cy="85725"/>
          </a:xfrm>
          <a:prstGeom prst="triangle">
            <a:avLst>
              <a:gd name="adj" fmla="val 50000"/>
            </a:avLst>
          </a:prstGeom>
          <a:solidFill>
            <a:srgbClr val="A71A3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0" fontAlgn="base" hangingPunct="0">
              <a:spcBef>
                <a:spcPct val="0"/>
              </a:spcBef>
              <a:spcAft>
                <a:spcPct val="0"/>
              </a:spcAft>
              <a:defRPr/>
            </a:pPr>
            <a:endParaRPr lang="nl-NL" altLang="nl-NL" sz="1800" smtClean="0">
              <a:solidFill>
                <a:srgbClr val="000000"/>
              </a:solidFill>
            </a:endParaRPr>
          </a:p>
        </p:txBody>
      </p:sp>
    </p:spTree>
    <p:extLst>
      <p:ext uri="{BB962C8B-B14F-4D97-AF65-F5344CB8AC3E}">
        <p14:creationId xmlns:p14="http://schemas.microsoft.com/office/powerpoint/2010/main" val="263706485"/>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Lst>
  <p:transition spd="slow">
    <p:fade/>
  </p:transition>
  <p:timing>
    <p:tnLst>
      <p:par>
        <p:cTn id="1" dur="indefinite" restart="never" nodeType="tmRoot"/>
      </p:par>
    </p:tnLst>
  </p:timing>
  <p:hf hdr="0" ftr="0" dt="0"/>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Arial" charset="0"/>
        </a:defRPr>
      </a:lvl2pPr>
      <a:lvl3pPr algn="l" rtl="0" eaLnBrk="0" fontAlgn="base" hangingPunct="0">
        <a:spcBef>
          <a:spcPct val="0"/>
        </a:spcBef>
        <a:spcAft>
          <a:spcPct val="0"/>
        </a:spcAft>
        <a:defRPr sz="2400" b="1">
          <a:solidFill>
            <a:schemeClr val="bg1"/>
          </a:solidFill>
          <a:latin typeface="Arial" charset="0"/>
        </a:defRPr>
      </a:lvl3pPr>
      <a:lvl4pPr algn="l" rtl="0" eaLnBrk="0" fontAlgn="base" hangingPunct="0">
        <a:spcBef>
          <a:spcPct val="0"/>
        </a:spcBef>
        <a:spcAft>
          <a:spcPct val="0"/>
        </a:spcAft>
        <a:defRPr sz="2400" b="1">
          <a:solidFill>
            <a:schemeClr val="bg1"/>
          </a:solidFill>
          <a:latin typeface="Arial" charset="0"/>
        </a:defRPr>
      </a:lvl4pPr>
      <a:lvl5pPr algn="l" rtl="0" eaLnBrk="0" fontAlgn="base" hangingPunct="0">
        <a:spcBef>
          <a:spcPct val="0"/>
        </a:spcBef>
        <a:spcAft>
          <a:spcPct val="0"/>
        </a:spcAft>
        <a:defRPr sz="2400" b="1">
          <a:solidFill>
            <a:schemeClr val="bg1"/>
          </a:solidFill>
          <a:latin typeface="Arial" charset="0"/>
        </a:defRPr>
      </a:lvl5pPr>
      <a:lvl6pPr marL="457200" algn="l" rtl="0" eaLnBrk="1" fontAlgn="base" hangingPunct="1">
        <a:spcBef>
          <a:spcPct val="0"/>
        </a:spcBef>
        <a:spcAft>
          <a:spcPct val="0"/>
        </a:spcAft>
        <a:defRPr sz="2400" b="1">
          <a:solidFill>
            <a:schemeClr val="bg1"/>
          </a:solidFill>
          <a:latin typeface="Arial" charset="0"/>
        </a:defRPr>
      </a:lvl6pPr>
      <a:lvl7pPr marL="914400" algn="l" rtl="0" eaLnBrk="1" fontAlgn="base" hangingPunct="1">
        <a:spcBef>
          <a:spcPct val="0"/>
        </a:spcBef>
        <a:spcAft>
          <a:spcPct val="0"/>
        </a:spcAft>
        <a:defRPr sz="2400" b="1">
          <a:solidFill>
            <a:schemeClr val="bg1"/>
          </a:solidFill>
          <a:latin typeface="Arial" charset="0"/>
        </a:defRPr>
      </a:lvl7pPr>
      <a:lvl8pPr marL="1371600" algn="l" rtl="0" eaLnBrk="1" fontAlgn="base" hangingPunct="1">
        <a:spcBef>
          <a:spcPct val="0"/>
        </a:spcBef>
        <a:spcAft>
          <a:spcPct val="0"/>
        </a:spcAft>
        <a:defRPr sz="2400" b="1">
          <a:solidFill>
            <a:schemeClr val="bg1"/>
          </a:solidFill>
          <a:latin typeface="Arial" charset="0"/>
        </a:defRPr>
      </a:lvl8pPr>
      <a:lvl9pPr marL="1828800" algn="l" rtl="0" eaLnBrk="1" fontAlgn="base" hangingPunct="1">
        <a:spcBef>
          <a:spcPct val="0"/>
        </a:spcBef>
        <a:spcAft>
          <a:spcPct val="0"/>
        </a:spcAft>
        <a:defRPr sz="2400" b="1">
          <a:solidFill>
            <a:schemeClr val="bg1"/>
          </a:solidFill>
          <a:latin typeface="Arial" charset="0"/>
        </a:defRPr>
      </a:lvl9pPr>
    </p:titleStyle>
    <p:bodyStyle>
      <a:lvl1pPr marL="177800" indent="-177800" algn="l" rtl="0" eaLnBrk="0" fontAlgn="base" hangingPunct="0">
        <a:spcBef>
          <a:spcPct val="120000"/>
        </a:spcBef>
        <a:spcAft>
          <a:spcPct val="0"/>
        </a:spcAft>
        <a:buFont typeface="Verdana" pitchFamily="34" charset="0"/>
        <a:buChar char="–"/>
        <a:tabLst>
          <a:tab pos="533400" algn="l"/>
        </a:tabLst>
        <a:defRPr sz="1400">
          <a:solidFill>
            <a:schemeClr val="bg1"/>
          </a:solidFill>
          <a:latin typeface="+mn-lt"/>
          <a:ea typeface="+mn-ea"/>
          <a:cs typeface="+mn-cs"/>
        </a:defRPr>
      </a:lvl1pPr>
      <a:lvl2pPr marL="533400" indent="-176213" algn="l" rtl="0" eaLnBrk="0" fontAlgn="base" hangingPunct="0">
        <a:spcBef>
          <a:spcPct val="120000"/>
        </a:spcBef>
        <a:spcAft>
          <a:spcPct val="0"/>
        </a:spcAft>
        <a:buFont typeface="Times" charset="0"/>
        <a:buChar char="•"/>
        <a:tabLst>
          <a:tab pos="533400" algn="l"/>
        </a:tabLst>
        <a:defRPr sz="1400">
          <a:solidFill>
            <a:schemeClr val="bg1"/>
          </a:solidFill>
          <a:latin typeface="+mn-lt"/>
        </a:defRPr>
      </a:lvl2pPr>
      <a:lvl3pPr marL="898525" indent="-177800" algn="l" rtl="0" eaLnBrk="0" fontAlgn="base" hangingPunct="0">
        <a:spcBef>
          <a:spcPct val="120000"/>
        </a:spcBef>
        <a:spcAft>
          <a:spcPct val="0"/>
        </a:spcAft>
        <a:buFont typeface="Times" charset="0"/>
        <a:buChar char="•"/>
        <a:tabLst>
          <a:tab pos="533400" algn="l"/>
        </a:tabLst>
        <a:defRPr sz="1400">
          <a:solidFill>
            <a:schemeClr val="bg1"/>
          </a:solidFill>
          <a:latin typeface="+mn-lt"/>
        </a:defRPr>
      </a:lvl3pPr>
      <a:lvl4pPr marL="1255713" indent="-177800" algn="l" rtl="0" eaLnBrk="0" fontAlgn="base" hangingPunct="0">
        <a:spcBef>
          <a:spcPct val="120000"/>
        </a:spcBef>
        <a:spcAft>
          <a:spcPct val="0"/>
        </a:spcAft>
        <a:buFont typeface="Times" charset="0"/>
        <a:buChar char="•"/>
        <a:tabLst>
          <a:tab pos="533400" algn="l"/>
        </a:tabLst>
        <a:defRPr sz="1400">
          <a:solidFill>
            <a:schemeClr val="bg1"/>
          </a:solidFill>
          <a:latin typeface="+mn-lt"/>
        </a:defRPr>
      </a:lvl4pPr>
      <a:lvl5pPr marL="1612900" indent="-177800" algn="l" rtl="0" eaLnBrk="0" fontAlgn="base" hangingPunct="0">
        <a:spcBef>
          <a:spcPct val="120000"/>
        </a:spcBef>
        <a:spcAft>
          <a:spcPct val="0"/>
        </a:spcAft>
        <a:buFont typeface="Times" charset="0"/>
        <a:buChar char="•"/>
        <a:tabLst>
          <a:tab pos="533400" algn="l"/>
        </a:tabLst>
        <a:defRPr sz="1400">
          <a:solidFill>
            <a:schemeClr val="bg1"/>
          </a:solidFill>
          <a:latin typeface="+mn-lt"/>
        </a:defRPr>
      </a:lvl5pPr>
      <a:lvl6pPr marL="2070100" indent="-177800" algn="l" rtl="0" eaLnBrk="1" fontAlgn="base" hangingPunct="1">
        <a:spcBef>
          <a:spcPct val="120000"/>
        </a:spcBef>
        <a:spcAft>
          <a:spcPct val="0"/>
        </a:spcAft>
        <a:buFont typeface="Times"/>
        <a:buChar char="•"/>
        <a:tabLst>
          <a:tab pos="533400" algn="l"/>
        </a:tabLst>
        <a:defRPr sz="1400">
          <a:solidFill>
            <a:schemeClr val="bg1"/>
          </a:solidFill>
          <a:latin typeface="+mn-lt"/>
        </a:defRPr>
      </a:lvl6pPr>
      <a:lvl7pPr marL="2527300" indent="-177800" algn="l" rtl="0" eaLnBrk="1" fontAlgn="base" hangingPunct="1">
        <a:spcBef>
          <a:spcPct val="120000"/>
        </a:spcBef>
        <a:spcAft>
          <a:spcPct val="0"/>
        </a:spcAft>
        <a:buFont typeface="Times"/>
        <a:buChar char="•"/>
        <a:tabLst>
          <a:tab pos="533400" algn="l"/>
        </a:tabLst>
        <a:defRPr sz="1400">
          <a:solidFill>
            <a:schemeClr val="bg1"/>
          </a:solidFill>
          <a:latin typeface="+mn-lt"/>
        </a:defRPr>
      </a:lvl7pPr>
      <a:lvl8pPr marL="2984500" indent="-177800" algn="l" rtl="0" eaLnBrk="1" fontAlgn="base" hangingPunct="1">
        <a:spcBef>
          <a:spcPct val="120000"/>
        </a:spcBef>
        <a:spcAft>
          <a:spcPct val="0"/>
        </a:spcAft>
        <a:buFont typeface="Times"/>
        <a:buChar char="•"/>
        <a:tabLst>
          <a:tab pos="533400" algn="l"/>
        </a:tabLst>
        <a:defRPr sz="1400">
          <a:solidFill>
            <a:schemeClr val="bg1"/>
          </a:solidFill>
          <a:latin typeface="+mn-lt"/>
        </a:defRPr>
      </a:lvl8pPr>
      <a:lvl9pPr marL="3441700" indent="-177800" algn="l" rtl="0" eaLnBrk="1" fontAlgn="base" hangingPunct="1">
        <a:spcBef>
          <a:spcPct val="120000"/>
        </a:spcBef>
        <a:spcAft>
          <a:spcPct val="0"/>
        </a:spcAft>
        <a:buFont typeface="Times"/>
        <a:buChar char="•"/>
        <a:tabLst>
          <a:tab pos="533400" algn="l"/>
        </a:tabLst>
        <a:defRPr sz="1400">
          <a:solidFill>
            <a:schemeClr val="bg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35849" name="Rectangle 9"/>
          <p:cNvSpPr>
            <a:spLocks noGrp="1" noChangeArrowheads="1"/>
          </p:cNvSpPr>
          <p:nvPr>
            <p:ph type="title"/>
          </p:nvPr>
        </p:nvSpPr>
        <p:spPr bwMode="auto">
          <a:xfrm>
            <a:off x="952500" y="1187450"/>
            <a:ext cx="7197725"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0" tIns="0" rIns="0" bIns="0" numCol="1" anchor="b" anchorCtr="0" compatLnSpc="1">
            <a:prstTxWarp prst="textNoShape">
              <a:avLst/>
            </a:prstTxWarp>
          </a:bodyPr>
          <a:lstStyle/>
          <a:p>
            <a:pPr lvl="0"/>
            <a:r>
              <a:rPr lang="nl-NL"/>
              <a:t>Click to edit Master title style</a:t>
            </a:r>
          </a:p>
        </p:txBody>
      </p:sp>
      <p:sp>
        <p:nvSpPr>
          <p:cNvPr id="35851" name="Rectangle 11"/>
          <p:cNvSpPr>
            <a:spLocks noGrp="1" noChangeArrowheads="1"/>
          </p:cNvSpPr>
          <p:nvPr>
            <p:ph type="body" idx="1"/>
          </p:nvPr>
        </p:nvSpPr>
        <p:spPr bwMode="auto">
          <a:xfrm>
            <a:off x="949325" y="2554288"/>
            <a:ext cx="7197725"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0" tIns="0" rIns="0" bIns="0" numCol="1" anchor="t" anchorCtr="0" compatLnSpc="1">
            <a:prstTxWarp prst="textNoShape">
              <a:avLst/>
            </a:prstTxWarp>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35853" name="AutoShape 13">
            <a:hlinkClick r:id="" action="ppaction://hlinkshowjump?jump=previousslide"/>
          </p:cNvPr>
          <p:cNvSpPr>
            <a:spLocks noChangeArrowheads="1"/>
          </p:cNvSpPr>
          <p:nvPr userDrawn="1"/>
        </p:nvSpPr>
        <p:spPr bwMode="auto">
          <a:xfrm rot="-5400000">
            <a:off x="844550" y="6621463"/>
            <a:ext cx="301625" cy="85725"/>
          </a:xfrm>
          <a:prstGeom prst="triangle">
            <a:avLst>
              <a:gd name="adj" fmla="val 50000"/>
            </a:avLst>
          </a:prstGeom>
          <a:solidFill>
            <a:srgbClr val="A71A3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0" fontAlgn="base" hangingPunct="0">
              <a:spcBef>
                <a:spcPct val="0"/>
              </a:spcBef>
              <a:spcAft>
                <a:spcPct val="0"/>
              </a:spcAft>
              <a:defRPr/>
            </a:pPr>
            <a:endParaRPr lang="nl-NL" sz="2400">
              <a:solidFill>
                <a:srgbClr val="000000"/>
              </a:solidFill>
              <a:cs typeface="ＭＳ Ｐゴシック" charset="0"/>
            </a:endParaRPr>
          </a:p>
        </p:txBody>
      </p:sp>
      <p:sp>
        <p:nvSpPr>
          <p:cNvPr id="35854" name="AutoShape 14">
            <a:hlinkClick r:id="" action="ppaction://hlinkshowjump?jump=nextslide"/>
          </p:cNvPr>
          <p:cNvSpPr>
            <a:spLocks noChangeArrowheads="1"/>
          </p:cNvSpPr>
          <p:nvPr userDrawn="1"/>
        </p:nvSpPr>
        <p:spPr bwMode="auto">
          <a:xfrm rot="5400000" flipH="1">
            <a:off x="7988300" y="6621463"/>
            <a:ext cx="301625" cy="85725"/>
          </a:xfrm>
          <a:prstGeom prst="triangle">
            <a:avLst>
              <a:gd name="adj" fmla="val 50000"/>
            </a:avLst>
          </a:prstGeom>
          <a:solidFill>
            <a:srgbClr val="A71A3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0" fontAlgn="base" hangingPunct="0">
              <a:spcBef>
                <a:spcPct val="0"/>
              </a:spcBef>
              <a:spcAft>
                <a:spcPct val="0"/>
              </a:spcAft>
              <a:defRPr/>
            </a:pPr>
            <a:endParaRPr lang="nl-NL" sz="2400">
              <a:solidFill>
                <a:srgbClr val="000000"/>
              </a:solidFill>
              <a:cs typeface="ＭＳ Ｐゴシック" charset="0"/>
            </a:endParaRPr>
          </a:p>
        </p:txBody>
      </p:sp>
    </p:spTree>
    <p:extLst>
      <p:ext uri="{BB962C8B-B14F-4D97-AF65-F5344CB8AC3E}">
        <p14:creationId xmlns:p14="http://schemas.microsoft.com/office/powerpoint/2010/main" val="751761477"/>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7" r:id="rId14"/>
  </p:sldLayoutIdLst>
  <p:transition spd="slow">
    <p:fade/>
  </p:transition>
  <p:txStyles>
    <p:titleStyle>
      <a:lvl1pPr algn="l" rtl="0" eaLnBrk="0" fontAlgn="base" hangingPunct="0">
        <a:spcBef>
          <a:spcPct val="0"/>
        </a:spcBef>
        <a:spcAft>
          <a:spcPct val="0"/>
        </a:spcAft>
        <a:defRPr sz="2400" b="1">
          <a:solidFill>
            <a:schemeClr val="bg1"/>
          </a:solidFill>
          <a:latin typeface="+mj-lt"/>
          <a:ea typeface="+mj-ea"/>
          <a:cs typeface="ＭＳ Ｐゴシック" charset="0"/>
        </a:defRPr>
      </a:lvl1pPr>
      <a:lvl2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5pPr>
      <a:lvl6pPr marL="457200" algn="l" rtl="0" fontAlgn="base">
        <a:spcBef>
          <a:spcPct val="0"/>
        </a:spcBef>
        <a:spcAft>
          <a:spcPct val="0"/>
        </a:spcAft>
        <a:defRPr sz="2400" b="1">
          <a:solidFill>
            <a:schemeClr val="bg1"/>
          </a:solidFill>
          <a:latin typeface="Arial" charset="0"/>
          <a:ea typeface="ＭＳ Ｐゴシック" charset="0"/>
        </a:defRPr>
      </a:lvl6pPr>
      <a:lvl7pPr marL="914400" algn="l" rtl="0" fontAlgn="base">
        <a:spcBef>
          <a:spcPct val="0"/>
        </a:spcBef>
        <a:spcAft>
          <a:spcPct val="0"/>
        </a:spcAft>
        <a:defRPr sz="2400" b="1">
          <a:solidFill>
            <a:schemeClr val="bg1"/>
          </a:solidFill>
          <a:latin typeface="Arial" charset="0"/>
          <a:ea typeface="ＭＳ Ｐゴシック" charset="0"/>
        </a:defRPr>
      </a:lvl7pPr>
      <a:lvl8pPr marL="1371600" algn="l" rtl="0" fontAlgn="base">
        <a:spcBef>
          <a:spcPct val="0"/>
        </a:spcBef>
        <a:spcAft>
          <a:spcPct val="0"/>
        </a:spcAft>
        <a:defRPr sz="2400" b="1">
          <a:solidFill>
            <a:schemeClr val="bg1"/>
          </a:solidFill>
          <a:latin typeface="Arial" charset="0"/>
          <a:ea typeface="ＭＳ Ｐゴシック" charset="0"/>
        </a:defRPr>
      </a:lvl8pPr>
      <a:lvl9pPr marL="1828800" algn="l" rtl="0" fontAlgn="base">
        <a:spcBef>
          <a:spcPct val="0"/>
        </a:spcBef>
        <a:spcAft>
          <a:spcPct val="0"/>
        </a:spcAft>
        <a:defRPr sz="2400" b="1">
          <a:solidFill>
            <a:schemeClr val="bg1"/>
          </a:solidFill>
          <a:latin typeface="Arial" charset="0"/>
          <a:ea typeface="ＭＳ Ｐゴシック" charset="0"/>
        </a:defRPr>
      </a:lvl9pPr>
    </p:titleStyle>
    <p:bodyStyle>
      <a:lvl1pPr marL="177800" indent="-177800" algn="l" rtl="0" eaLnBrk="0" fontAlgn="base" hangingPunct="0">
        <a:spcBef>
          <a:spcPct val="120000"/>
        </a:spcBef>
        <a:spcAft>
          <a:spcPct val="0"/>
        </a:spcAft>
        <a:buFont typeface="Verdana" pitchFamily="34" charset="0"/>
        <a:buChar char="–"/>
        <a:tabLst>
          <a:tab pos="533400" algn="l"/>
        </a:tabLst>
        <a:defRPr sz="1400">
          <a:solidFill>
            <a:schemeClr val="bg1"/>
          </a:solidFill>
          <a:latin typeface="+mn-lt"/>
          <a:ea typeface="+mn-ea"/>
          <a:cs typeface="ＭＳ Ｐゴシック" charset="0"/>
        </a:defRPr>
      </a:lvl1pPr>
      <a:lvl2pPr marL="533400" indent="-176213" algn="l" rtl="0" eaLnBrk="0" fontAlgn="base" hangingPunct="0">
        <a:spcBef>
          <a:spcPct val="120000"/>
        </a:spcBef>
        <a:spcAft>
          <a:spcPct val="0"/>
        </a:spcAft>
        <a:buFont typeface="Times" charset="0"/>
        <a:buChar char="•"/>
        <a:tabLst>
          <a:tab pos="533400" algn="l"/>
        </a:tabLst>
        <a:defRPr sz="1400">
          <a:solidFill>
            <a:schemeClr val="bg1"/>
          </a:solidFill>
          <a:latin typeface="+mn-lt"/>
          <a:ea typeface="+mn-ea"/>
        </a:defRPr>
      </a:lvl2pPr>
      <a:lvl3pPr marL="898525" indent="-177800" algn="l" rtl="0" eaLnBrk="0" fontAlgn="base" hangingPunct="0">
        <a:spcBef>
          <a:spcPct val="120000"/>
        </a:spcBef>
        <a:spcAft>
          <a:spcPct val="0"/>
        </a:spcAft>
        <a:buFont typeface="Times" charset="0"/>
        <a:buChar char="•"/>
        <a:tabLst>
          <a:tab pos="533400" algn="l"/>
        </a:tabLst>
        <a:defRPr sz="1400">
          <a:solidFill>
            <a:schemeClr val="bg1"/>
          </a:solidFill>
          <a:latin typeface="+mn-lt"/>
          <a:ea typeface="+mn-ea"/>
        </a:defRPr>
      </a:lvl3pPr>
      <a:lvl4pPr marL="1255713" indent="-177800" algn="l" rtl="0" eaLnBrk="0" fontAlgn="base" hangingPunct="0">
        <a:spcBef>
          <a:spcPct val="120000"/>
        </a:spcBef>
        <a:spcAft>
          <a:spcPct val="0"/>
        </a:spcAft>
        <a:buFont typeface="Times" charset="0"/>
        <a:buChar char="•"/>
        <a:tabLst>
          <a:tab pos="533400" algn="l"/>
        </a:tabLst>
        <a:defRPr sz="1400">
          <a:solidFill>
            <a:schemeClr val="bg1"/>
          </a:solidFill>
          <a:latin typeface="+mn-lt"/>
          <a:ea typeface="+mn-ea"/>
        </a:defRPr>
      </a:lvl4pPr>
      <a:lvl5pPr marL="1612900" indent="-177800" algn="l" rtl="0" eaLnBrk="0" fontAlgn="base" hangingPunct="0">
        <a:spcBef>
          <a:spcPct val="120000"/>
        </a:spcBef>
        <a:spcAft>
          <a:spcPct val="0"/>
        </a:spcAft>
        <a:buFont typeface="Times" charset="0"/>
        <a:buChar char="•"/>
        <a:tabLst>
          <a:tab pos="533400" algn="l"/>
        </a:tabLst>
        <a:defRPr sz="1400">
          <a:solidFill>
            <a:schemeClr val="bg1"/>
          </a:solidFill>
          <a:latin typeface="+mn-lt"/>
          <a:ea typeface="+mn-ea"/>
        </a:defRPr>
      </a:lvl5pPr>
      <a:lvl6pPr marL="2070100" indent="-177800" algn="l" rtl="0" fontAlgn="base">
        <a:spcBef>
          <a:spcPct val="120000"/>
        </a:spcBef>
        <a:spcAft>
          <a:spcPct val="0"/>
        </a:spcAft>
        <a:buFont typeface="Times" charset="0"/>
        <a:buChar char="•"/>
        <a:tabLst>
          <a:tab pos="533400" algn="l"/>
        </a:tabLst>
        <a:defRPr sz="1400">
          <a:solidFill>
            <a:schemeClr val="bg1"/>
          </a:solidFill>
          <a:latin typeface="+mn-lt"/>
          <a:ea typeface="+mn-ea"/>
        </a:defRPr>
      </a:lvl6pPr>
      <a:lvl7pPr marL="2527300" indent="-177800" algn="l" rtl="0" fontAlgn="base">
        <a:spcBef>
          <a:spcPct val="120000"/>
        </a:spcBef>
        <a:spcAft>
          <a:spcPct val="0"/>
        </a:spcAft>
        <a:buFont typeface="Times" charset="0"/>
        <a:buChar char="•"/>
        <a:tabLst>
          <a:tab pos="533400" algn="l"/>
        </a:tabLst>
        <a:defRPr sz="1400">
          <a:solidFill>
            <a:schemeClr val="bg1"/>
          </a:solidFill>
          <a:latin typeface="+mn-lt"/>
          <a:ea typeface="+mn-ea"/>
        </a:defRPr>
      </a:lvl7pPr>
      <a:lvl8pPr marL="2984500" indent="-177800" algn="l" rtl="0" fontAlgn="base">
        <a:spcBef>
          <a:spcPct val="120000"/>
        </a:spcBef>
        <a:spcAft>
          <a:spcPct val="0"/>
        </a:spcAft>
        <a:buFont typeface="Times" charset="0"/>
        <a:buChar char="•"/>
        <a:tabLst>
          <a:tab pos="533400" algn="l"/>
        </a:tabLst>
        <a:defRPr sz="1400">
          <a:solidFill>
            <a:schemeClr val="bg1"/>
          </a:solidFill>
          <a:latin typeface="+mn-lt"/>
          <a:ea typeface="+mn-ea"/>
        </a:defRPr>
      </a:lvl8pPr>
      <a:lvl9pPr marL="3441700" indent="-177800" algn="l" rtl="0" fontAlgn="base">
        <a:spcBef>
          <a:spcPct val="120000"/>
        </a:spcBef>
        <a:spcAft>
          <a:spcPct val="0"/>
        </a:spcAft>
        <a:buFont typeface="Times" charset="0"/>
        <a:buChar char="•"/>
        <a:tabLst>
          <a:tab pos="533400" algn="l"/>
        </a:tabLst>
        <a:defRPr sz="1400">
          <a:solidFill>
            <a:schemeClr val="bg1"/>
          </a:solidFill>
          <a:latin typeface="+mn-lt"/>
          <a:ea typeface="+mn-ea"/>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35849" name="Rectangle 9"/>
          <p:cNvSpPr>
            <a:spLocks noGrp="1" noChangeArrowheads="1"/>
          </p:cNvSpPr>
          <p:nvPr>
            <p:ph type="title"/>
          </p:nvPr>
        </p:nvSpPr>
        <p:spPr bwMode="auto">
          <a:xfrm>
            <a:off x="952500" y="1187450"/>
            <a:ext cx="7197725"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0" tIns="0" rIns="0" bIns="0" numCol="1" anchor="b" anchorCtr="0" compatLnSpc="1">
            <a:prstTxWarp prst="textNoShape">
              <a:avLst/>
            </a:prstTxWarp>
          </a:bodyPr>
          <a:lstStyle/>
          <a:p>
            <a:pPr lvl="0"/>
            <a:r>
              <a:rPr lang="nl-NL"/>
              <a:t>Click to edit Master title style</a:t>
            </a:r>
          </a:p>
        </p:txBody>
      </p:sp>
      <p:sp>
        <p:nvSpPr>
          <p:cNvPr id="35851" name="Rectangle 11"/>
          <p:cNvSpPr>
            <a:spLocks noGrp="1" noChangeArrowheads="1"/>
          </p:cNvSpPr>
          <p:nvPr>
            <p:ph type="body" idx="1"/>
          </p:nvPr>
        </p:nvSpPr>
        <p:spPr bwMode="auto">
          <a:xfrm>
            <a:off x="949325" y="2554288"/>
            <a:ext cx="7197725"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vert="horz" wrap="square" lIns="0" tIns="0" rIns="0" bIns="0" numCol="1" anchor="t" anchorCtr="0" compatLnSpc="1">
            <a:prstTxWarp prst="textNoShape">
              <a:avLst/>
            </a:prstTxWarp>
          </a:bodyPr>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p>
        </p:txBody>
      </p:sp>
      <p:sp>
        <p:nvSpPr>
          <p:cNvPr id="35853" name="AutoShape 13">
            <a:hlinkClick r:id="" action="ppaction://hlinkshowjump?jump=previousslide"/>
          </p:cNvPr>
          <p:cNvSpPr>
            <a:spLocks noChangeArrowheads="1"/>
          </p:cNvSpPr>
          <p:nvPr userDrawn="1"/>
        </p:nvSpPr>
        <p:spPr bwMode="auto">
          <a:xfrm rot="-5400000">
            <a:off x="844550" y="6621463"/>
            <a:ext cx="301625" cy="85725"/>
          </a:xfrm>
          <a:prstGeom prst="triangle">
            <a:avLst>
              <a:gd name="adj" fmla="val 50000"/>
            </a:avLst>
          </a:prstGeom>
          <a:solidFill>
            <a:srgbClr val="A71A3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0" fontAlgn="base" hangingPunct="0">
              <a:spcBef>
                <a:spcPct val="0"/>
              </a:spcBef>
              <a:spcAft>
                <a:spcPct val="0"/>
              </a:spcAft>
              <a:defRPr/>
            </a:pPr>
            <a:endParaRPr lang="nl-NL" sz="2400">
              <a:solidFill>
                <a:srgbClr val="000000"/>
              </a:solidFill>
              <a:cs typeface="ＭＳ Ｐゴシック" charset="0"/>
            </a:endParaRPr>
          </a:p>
        </p:txBody>
      </p:sp>
      <p:sp>
        <p:nvSpPr>
          <p:cNvPr id="35854" name="AutoShape 14">
            <a:hlinkClick r:id="" action="ppaction://hlinkshowjump?jump=nextslide"/>
          </p:cNvPr>
          <p:cNvSpPr>
            <a:spLocks noChangeArrowheads="1"/>
          </p:cNvSpPr>
          <p:nvPr userDrawn="1"/>
        </p:nvSpPr>
        <p:spPr bwMode="auto">
          <a:xfrm rot="5400000" flipH="1">
            <a:off x="7988300" y="6621463"/>
            <a:ext cx="301625" cy="85725"/>
          </a:xfrm>
          <a:prstGeom prst="triangle">
            <a:avLst>
              <a:gd name="adj" fmla="val 50000"/>
            </a:avLst>
          </a:prstGeom>
          <a:solidFill>
            <a:srgbClr val="A71A3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nchor="ctr"/>
          <a:lstStyle/>
          <a:p>
            <a:pPr eaLnBrk="0" fontAlgn="base" hangingPunct="0">
              <a:spcBef>
                <a:spcPct val="0"/>
              </a:spcBef>
              <a:spcAft>
                <a:spcPct val="0"/>
              </a:spcAft>
              <a:defRPr/>
            </a:pPr>
            <a:endParaRPr lang="nl-NL" sz="2400">
              <a:solidFill>
                <a:srgbClr val="000000"/>
              </a:solidFill>
              <a:cs typeface="ＭＳ Ｐゴシック" charset="0"/>
            </a:endParaRPr>
          </a:p>
        </p:txBody>
      </p:sp>
    </p:spTree>
    <p:extLst>
      <p:ext uri="{BB962C8B-B14F-4D97-AF65-F5344CB8AC3E}">
        <p14:creationId xmlns:p14="http://schemas.microsoft.com/office/powerpoint/2010/main" val="129525336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Lst>
  <p:transition spd="slow">
    <p:fade/>
  </p:transition>
  <p:txStyles>
    <p:titleStyle>
      <a:lvl1pPr algn="l" rtl="0" eaLnBrk="0" fontAlgn="base" hangingPunct="0">
        <a:spcBef>
          <a:spcPct val="0"/>
        </a:spcBef>
        <a:spcAft>
          <a:spcPct val="0"/>
        </a:spcAft>
        <a:defRPr sz="2400" b="1">
          <a:solidFill>
            <a:schemeClr val="bg1"/>
          </a:solidFill>
          <a:latin typeface="+mj-lt"/>
          <a:ea typeface="+mj-ea"/>
          <a:cs typeface="ＭＳ Ｐゴシック" charset="0"/>
        </a:defRPr>
      </a:lvl1pPr>
      <a:lvl2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chemeClr val="bg1"/>
          </a:solidFill>
          <a:latin typeface="Arial" charset="0"/>
          <a:ea typeface="ＭＳ Ｐゴシック" charset="0"/>
          <a:cs typeface="ＭＳ Ｐゴシック" charset="0"/>
        </a:defRPr>
      </a:lvl5pPr>
      <a:lvl6pPr marL="457200" algn="l" rtl="0" fontAlgn="base">
        <a:spcBef>
          <a:spcPct val="0"/>
        </a:spcBef>
        <a:spcAft>
          <a:spcPct val="0"/>
        </a:spcAft>
        <a:defRPr sz="2400" b="1">
          <a:solidFill>
            <a:schemeClr val="bg1"/>
          </a:solidFill>
          <a:latin typeface="Arial" charset="0"/>
          <a:ea typeface="ＭＳ Ｐゴシック" charset="0"/>
        </a:defRPr>
      </a:lvl6pPr>
      <a:lvl7pPr marL="914400" algn="l" rtl="0" fontAlgn="base">
        <a:spcBef>
          <a:spcPct val="0"/>
        </a:spcBef>
        <a:spcAft>
          <a:spcPct val="0"/>
        </a:spcAft>
        <a:defRPr sz="2400" b="1">
          <a:solidFill>
            <a:schemeClr val="bg1"/>
          </a:solidFill>
          <a:latin typeface="Arial" charset="0"/>
          <a:ea typeface="ＭＳ Ｐゴシック" charset="0"/>
        </a:defRPr>
      </a:lvl7pPr>
      <a:lvl8pPr marL="1371600" algn="l" rtl="0" fontAlgn="base">
        <a:spcBef>
          <a:spcPct val="0"/>
        </a:spcBef>
        <a:spcAft>
          <a:spcPct val="0"/>
        </a:spcAft>
        <a:defRPr sz="2400" b="1">
          <a:solidFill>
            <a:schemeClr val="bg1"/>
          </a:solidFill>
          <a:latin typeface="Arial" charset="0"/>
          <a:ea typeface="ＭＳ Ｐゴシック" charset="0"/>
        </a:defRPr>
      </a:lvl8pPr>
      <a:lvl9pPr marL="1828800" algn="l" rtl="0" fontAlgn="base">
        <a:spcBef>
          <a:spcPct val="0"/>
        </a:spcBef>
        <a:spcAft>
          <a:spcPct val="0"/>
        </a:spcAft>
        <a:defRPr sz="2400" b="1">
          <a:solidFill>
            <a:schemeClr val="bg1"/>
          </a:solidFill>
          <a:latin typeface="Arial" charset="0"/>
          <a:ea typeface="ＭＳ Ｐゴシック" charset="0"/>
        </a:defRPr>
      </a:lvl9pPr>
    </p:titleStyle>
    <p:bodyStyle>
      <a:lvl1pPr marL="177800" indent="-177800" algn="l" rtl="0" eaLnBrk="0" fontAlgn="base" hangingPunct="0">
        <a:spcBef>
          <a:spcPct val="120000"/>
        </a:spcBef>
        <a:spcAft>
          <a:spcPct val="0"/>
        </a:spcAft>
        <a:buFont typeface="Verdana" pitchFamily="34" charset="0"/>
        <a:buChar char="–"/>
        <a:tabLst>
          <a:tab pos="533400" algn="l"/>
        </a:tabLst>
        <a:defRPr sz="1400">
          <a:solidFill>
            <a:schemeClr val="bg1"/>
          </a:solidFill>
          <a:latin typeface="+mn-lt"/>
          <a:ea typeface="+mn-ea"/>
          <a:cs typeface="ＭＳ Ｐゴシック" charset="0"/>
        </a:defRPr>
      </a:lvl1pPr>
      <a:lvl2pPr marL="533400" indent="-176213" algn="l" rtl="0" eaLnBrk="0" fontAlgn="base" hangingPunct="0">
        <a:spcBef>
          <a:spcPct val="120000"/>
        </a:spcBef>
        <a:spcAft>
          <a:spcPct val="0"/>
        </a:spcAft>
        <a:buFont typeface="Times" charset="0"/>
        <a:buChar char="•"/>
        <a:tabLst>
          <a:tab pos="533400" algn="l"/>
        </a:tabLst>
        <a:defRPr sz="1400">
          <a:solidFill>
            <a:schemeClr val="bg1"/>
          </a:solidFill>
          <a:latin typeface="+mn-lt"/>
          <a:ea typeface="+mn-ea"/>
        </a:defRPr>
      </a:lvl2pPr>
      <a:lvl3pPr marL="898525" indent="-177800" algn="l" rtl="0" eaLnBrk="0" fontAlgn="base" hangingPunct="0">
        <a:spcBef>
          <a:spcPct val="120000"/>
        </a:spcBef>
        <a:spcAft>
          <a:spcPct val="0"/>
        </a:spcAft>
        <a:buFont typeface="Times" charset="0"/>
        <a:buChar char="•"/>
        <a:tabLst>
          <a:tab pos="533400" algn="l"/>
        </a:tabLst>
        <a:defRPr sz="1400">
          <a:solidFill>
            <a:schemeClr val="bg1"/>
          </a:solidFill>
          <a:latin typeface="+mn-lt"/>
          <a:ea typeface="+mn-ea"/>
        </a:defRPr>
      </a:lvl3pPr>
      <a:lvl4pPr marL="1255713" indent="-177800" algn="l" rtl="0" eaLnBrk="0" fontAlgn="base" hangingPunct="0">
        <a:spcBef>
          <a:spcPct val="120000"/>
        </a:spcBef>
        <a:spcAft>
          <a:spcPct val="0"/>
        </a:spcAft>
        <a:buFont typeface="Times" charset="0"/>
        <a:buChar char="•"/>
        <a:tabLst>
          <a:tab pos="533400" algn="l"/>
        </a:tabLst>
        <a:defRPr sz="1400">
          <a:solidFill>
            <a:schemeClr val="bg1"/>
          </a:solidFill>
          <a:latin typeface="+mn-lt"/>
          <a:ea typeface="+mn-ea"/>
        </a:defRPr>
      </a:lvl4pPr>
      <a:lvl5pPr marL="1612900" indent="-177800" algn="l" rtl="0" eaLnBrk="0" fontAlgn="base" hangingPunct="0">
        <a:spcBef>
          <a:spcPct val="120000"/>
        </a:spcBef>
        <a:spcAft>
          <a:spcPct val="0"/>
        </a:spcAft>
        <a:buFont typeface="Times" charset="0"/>
        <a:buChar char="•"/>
        <a:tabLst>
          <a:tab pos="533400" algn="l"/>
        </a:tabLst>
        <a:defRPr sz="1400">
          <a:solidFill>
            <a:schemeClr val="bg1"/>
          </a:solidFill>
          <a:latin typeface="+mn-lt"/>
          <a:ea typeface="+mn-ea"/>
        </a:defRPr>
      </a:lvl5pPr>
      <a:lvl6pPr marL="2070100" indent="-177800" algn="l" rtl="0" fontAlgn="base">
        <a:spcBef>
          <a:spcPct val="120000"/>
        </a:spcBef>
        <a:spcAft>
          <a:spcPct val="0"/>
        </a:spcAft>
        <a:buFont typeface="Times" charset="0"/>
        <a:buChar char="•"/>
        <a:tabLst>
          <a:tab pos="533400" algn="l"/>
        </a:tabLst>
        <a:defRPr sz="1400">
          <a:solidFill>
            <a:schemeClr val="bg1"/>
          </a:solidFill>
          <a:latin typeface="+mn-lt"/>
          <a:ea typeface="+mn-ea"/>
        </a:defRPr>
      </a:lvl6pPr>
      <a:lvl7pPr marL="2527300" indent="-177800" algn="l" rtl="0" fontAlgn="base">
        <a:spcBef>
          <a:spcPct val="120000"/>
        </a:spcBef>
        <a:spcAft>
          <a:spcPct val="0"/>
        </a:spcAft>
        <a:buFont typeface="Times" charset="0"/>
        <a:buChar char="•"/>
        <a:tabLst>
          <a:tab pos="533400" algn="l"/>
        </a:tabLst>
        <a:defRPr sz="1400">
          <a:solidFill>
            <a:schemeClr val="bg1"/>
          </a:solidFill>
          <a:latin typeface="+mn-lt"/>
          <a:ea typeface="+mn-ea"/>
        </a:defRPr>
      </a:lvl7pPr>
      <a:lvl8pPr marL="2984500" indent="-177800" algn="l" rtl="0" fontAlgn="base">
        <a:spcBef>
          <a:spcPct val="120000"/>
        </a:spcBef>
        <a:spcAft>
          <a:spcPct val="0"/>
        </a:spcAft>
        <a:buFont typeface="Times" charset="0"/>
        <a:buChar char="•"/>
        <a:tabLst>
          <a:tab pos="533400" algn="l"/>
        </a:tabLst>
        <a:defRPr sz="1400">
          <a:solidFill>
            <a:schemeClr val="bg1"/>
          </a:solidFill>
          <a:latin typeface="+mn-lt"/>
          <a:ea typeface="+mn-ea"/>
        </a:defRPr>
      </a:lvl8pPr>
      <a:lvl9pPr marL="3441700" indent="-177800" algn="l" rtl="0" fontAlgn="base">
        <a:spcBef>
          <a:spcPct val="120000"/>
        </a:spcBef>
        <a:spcAft>
          <a:spcPct val="0"/>
        </a:spcAft>
        <a:buFont typeface="Times" charset="0"/>
        <a:buChar char="•"/>
        <a:tabLst>
          <a:tab pos="533400" algn="l"/>
        </a:tabLst>
        <a:defRPr sz="1400">
          <a:solidFill>
            <a:schemeClr val="bg1"/>
          </a:solidFill>
          <a:latin typeface="+mn-lt"/>
          <a:ea typeface="+mn-ea"/>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9"/>
          <p:cNvSpPr>
            <a:spLocks noGrp="1" noChangeArrowheads="1"/>
          </p:cNvSpPr>
          <p:nvPr>
            <p:ph type="title"/>
          </p:nvPr>
        </p:nvSpPr>
        <p:spPr bwMode="auto">
          <a:xfrm>
            <a:off x="952500" y="1187450"/>
            <a:ext cx="71977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p>
            <a:pPr lvl="0"/>
            <a:r>
              <a:rPr lang="nl-NL" smtClean="0"/>
              <a:t>Klik om de stijl te bewerken</a:t>
            </a:r>
          </a:p>
        </p:txBody>
      </p:sp>
      <p:sp>
        <p:nvSpPr>
          <p:cNvPr id="1027" name="Rectangle 11"/>
          <p:cNvSpPr>
            <a:spLocks noGrp="1" noChangeArrowheads="1"/>
          </p:cNvSpPr>
          <p:nvPr>
            <p:ph type="body" idx="1"/>
          </p:nvPr>
        </p:nvSpPr>
        <p:spPr bwMode="auto">
          <a:xfrm>
            <a:off x="949325" y="2554288"/>
            <a:ext cx="7197725"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35853" name="AutoShape 13">
            <a:hlinkClick r:id="" action="ppaction://hlinkshowjump?jump=previousslide"/>
          </p:cNvPr>
          <p:cNvSpPr>
            <a:spLocks noChangeArrowheads="1"/>
          </p:cNvSpPr>
          <p:nvPr/>
        </p:nvSpPr>
        <p:spPr bwMode="auto">
          <a:xfrm rot="-5400000">
            <a:off x="844550" y="6621463"/>
            <a:ext cx="301625" cy="85725"/>
          </a:xfrm>
          <a:prstGeom prst="triangle">
            <a:avLst>
              <a:gd name="adj" fmla="val 50000"/>
            </a:avLst>
          </a:prstGeom>
          <a:solidFill>
            <a:srgbClr val="A71A32"/>
          </a:solidFill>
          <a:ln w="9525">
            <a:noFill/>
            <a:miter lim="800000"/>
            <a:headEnd/>
            <a:tailEnd/>
          </a:ln>
          <a:effectLst/>
        </p:spPr>
        <p:txBody>
          <a:bodyPr wrap="none" anchor="ctr"/>
          <a:lstStyle/>
          <a:p>
            <a:pPr eaLnBrk="0" hangingPunct="0">
              <a:defRPr/>
            </a:pPr>
            <a:endParaRPr lang="nl-NL">
              <a:solidFill>
                <a:prstClr val="black"/>
              </a:solidFill>
            </a:endParaRPr>
          </a:p>
        </p:txBody>
      </p:sp>
      <p:sp>
        <p:nvSpPr>
          <p:cNvPr id="35854" name="AutoShape 14">
            <a:hlinkClick r:id="" action="ppaction://hlinkshowjump?jump=nextslide"/>
          </p:cNvPr>
          <p:cNvSpPr>
            <a:spLocks noChangeArrowheads="1"/>
          </p:cNvSpPr>
          <p:nvPr/>
        </p:nvSpPr>
        <p:spPr bwMode="auto">
          <a:xfrm rot="5400000" flipH="1">
            <a:off x="7988300" y="6621463"/>
            <a:ext cx="301625" cy="85725"/>
          </a:xfrm>
          <a:prstGeom prst="triangle">
            <a:avLst>
              <a:gd name="adj" fmla="val 50000"/>
            </a:avLst>
          </a:prstGeom>
          <a:solidFill>
            <a:srgbClr val="A71A32"/>
          </a:solidFill>
          <a:ln w="9525">
            <a:noFill/>
            <a:miter lim="800000"/>
            <a:headEnd/>
            <a:tailEnd/>
          </a:ln>
          <a:effectLst/>
        </p:spPr>
        <p:txBody>
          <a:bodyPr wrap="none" anchor="ctr"/>
          <a:lstStyle/>
          <a:p>
            <a:pPr eaLnBrk="0" hangingPunct="0">
              <a:defRPr/>
            </a:pPr>
            <a:endParaRPr lang="nl-NL">
              <a:solidFill>
                <a:prstClr val="black"/>
              </a:solidFill>
            </a:endParaRPr>
          </a:p>
        </p:txBody>
      </p:sp>
    </p:spTree>
    <p:extLst>
      <p:ext uri="{BB962C8B-B14F-4D97-AF65-F5344CB8AC3E}">
        <p14:creationId xmlns:p14="http://schemas.microsoft.com/office/powerpoint/2010/main" val="1147312149"/>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Lst>
  <p:transition spd="slow">
    <p:fade/>
  </p:transition>
  <p:timing>
    <p:tnLst>
      <p:par>
        <p:cTn id="1" dur="indefinite" restart="never" nodeType="tmRoot"/>
      </p:par>
    </p:tnLst>
  </p:timing>
  <p:txStyles>
    <p:titleStyle>
      <a:lvl1pPr algn="l"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2400" b="1">
          <a:solidFill>
            <a:schemeClr val="bg1"/>
          </a:solidFill>
          <a:latin typeface="Arial" charset="0"/>
        </a:defRPr>
      </a:lvl2pPr>
      <a:lvl3pPr algn="l" rtl="0" eaLnBrk="1" fontAlgn="base" hangingPunct="1">
        <a:spcBef>
          <a:spcPct val="0"/>
        </a:spcBef>
        <a:spcAft>
          <a:spcPct val="0"/>
        </a:spcAft>
        <a:defRPr sz="2400" b="1">
          <a:solidFill>
            <a:schemeClr val="bg1"/>
          </a:solidFill>
          <a:latin typeface="Arial" charset="0"/>
        </a:defRPr>
      </a:lvl3pPr>
      <a:lvl4pPr algn="l" rtl="0" eaLnBrk="1" fontAlgn="base" hangingPunct="1">
        <a:spcBef>
          <a:spcPct val="0"/>
        </a:spcBef>
        <a:spcAft>
          <a:spcPct val="0"/>
        </a:spcAft>
        <a:defRPr sz="2400" b="1">
          <a:solidFill>
            <a:schemeClr val="bg1"/>
          </a:solidFill>
          <a:latin typeface="Arial" charset="0"/>
        </a:defRPr>
      </a:lvl4pPr>
      <a:lvl5pPr algn="l" rtl="0" eaLnBrk="1" fontAlgn="base" hangingPunct="1">
        <a:spcBef>
          <a:spcPct val="0"/>
        </a:spcBef>
        <a:spcAft>
          <a:spcPct val="0"/>
        </a:spcAft>
        <a:defRPr sz="2400" b="1">
          <a:solidFill>
            <a:schemeClr val="bg1"/>
          </a:solidFill>
          <a:latin typeface="Arial" charset="0"/>
        </a:defRPr>
      </a:lvl5pPr>
      <a:lvl6pPr marL="457200" algn="l" rtl="0" eaLnBrk="1" fontAlgn="base" hangingPunct="1">
        <a:spcBef>
          <a:spcPct val="0"/>
        </a:spcBef>
        <a:spcAft>
          <a:spcPct val="0"/>
        </a:spcAft>
        <a:defRPr sz="2400" b="1">
          <a:solidFill>
            <a:schemeClr val="bg1"/>
          </a:solidFill>
          <a:latin typeface="Arial" charset="0"/>
        </a:defRPr>
      </a:lvl6pPr>
      <a:lvl7pPr marL="914400" algn="l" rtl="0" eaLnBrk="1" fontAlgn="base" hangingPunct="1">
        <a:spcBef>
          <a:spcPct val="0"/>
        </a:spcBef>
        <a:spcAft>
          <a:spcPct val="0"/>
        </a:spcAft>
        <a:defRPr sz="2400" b="1">
          <a:solidFill>
            <a:schemeClr val="bg1"/>
          </a:solidFill>
          <a:latin typeface="Arial" charset="0"/>
        </a:defRPr>
      </a:lvl7pPr>
      <a:lvl8pPr marL="1371600" algn="l" rtl="0" eaLnBrk="1" fontAlgn="base" hangingPunct="1">
        <a:spcBef>
          <a:spcPct val="0"/>
        </a:spcBef>
        <a:spcAft>
          <a:spcPct val="0"/>
        </a:spcAft>
        <a:defRPr sz="2400" b="1">
          <a:solidFill>
            <a:schemeClr val="bg1"/>
          </a:solidFill>
          <a:latin typeface="Arial" charset="0"/>
        </a:defRPr>
      </a:lvl8pPr>
      <a:lvl9pPr marL="1828800" algn="l" rtl="0" eaLnBrk="1" fontAlgn="base" hangingPunct="1">
        <a:spcBef>
          <a:spcPct val="0"/>
        </a:spcBef>
        <a:spcAft>
          <a:spcPct val="0"/>
        </a:spcAft>
        <a:defRPr sz="2400" b="1">
          <a:solidFill>
            <a:schemeClr val="bg1"/>
          </a:solidFill>
          <a:latin typeface="Arial" charset="0"/>
        </a:defRPr>
      </a:lvl9pPr>
    </p:titleStyle>
    <p:bodyStyle>
      <a:lvl1pPr marL="177800" indent="-177800" algn="l" rtl="0" eaLnBrk="1" fontAlgn="base" hangingPunct="1">
        <a:spcBef>
          <a:spcPct val="120000"/>
        </a:spcBef>
        <a:spcAft>
          <a:spcPct val="0"/>
        </a:spcAft>
        <a:buFont typeface="Verdana" pitchFamily="34" charset="0"/>
        <a:buChar char="–"/>
        <a:tabLst>
          <a:tab pos="533400" algn="l"/>
        </a:tabLst>
        <a:defRPr sz="1400">
          <a:solidFill>
            <a:schemeClr val="bg1"/>
          </a:solidFill>
          <a:latin typeface="+mn-lt"/>
          <a:ea typeface="+mn-ea"/>
          <a:cs typeface="+mn-cs"/>
        </a:defRPr>
      </a:lvl1pPr>
      <a:lvl2pPr marL="533400" indent="-176213" algn="l" rtl="0" eaLnBrk="1" fontAlgn="base" hangingPunct="1">
        <a:spcBef>
          <a:spcPct val="120000"/>
        </a:spcBef>
        <a:spcAft>
          <a:spcPct val="0"/>
        </a:spcAft>
        <a:buFont typeface="Times" pitchFamily="-28" charset="0"/>
        <a:buChar char="•"/>
        <a:tabLst>
          <a:tab pos="533400" algn="l"/>
        </a:tabLst>
        <a:defRPr sz="1400">
          <a:solidFill>
            <a:schemeClr val="bg1"/>
          </a:solidFill>
          <a:latin typeface="+mn-lt"/>
        </a:defRPr>
      </a:lvl2pPr>
      <a:lvl3pPr marL="898525" indent="-177800" algn="l" rtl="0" eaLnBrk="1" fontAlgn="base" hangingPunct="1">
        <a:spcBef>
          <a:spcPct val="120000"/>
        </a:spcBef>
        <a:spcAft>
          <a:spcPct val="0"/>
        </a:spcAft>
        <a:buFont typeface="Times" pitchFamily="-28" charset="0"/>
        <a:buChar char="•"/>
        <a:tabLst>
          <a:tab pos="533400" algn="l"/>
        </a:tabLst>
        <a:defRPr sz="1400">
          <a:solidFill>
            <a:schemeClr val="bg1"/>
          </a:solidFill>
          <a:latin typeface="+mn-lt"/>
        </a:defRPr>
      </a:lvl3pPr>
      <a:lvl4pPr marL="1255713" indent="-177800" algn="l" rtl="0" eaLnBrk="1" fontAlgn="base" hangingPunct="1">
        <a:spcBef>
          <a:spcPct val="120000"/>
        </a:spcBef>
        <a:spcAft>
          <a:spcPct val="0"/>
        </a:spcAft>
        <a:buFont typeface="Times" pitchFamily="-28" charset="0"/>
        <a:buChar char="•"/>
        <a:tabLst>
          <a:tab pos="533400" algn="l"/>
        </a:tabLst>
        <a:defRPr sz="1400">
          <a:solidFill>
            <a:schemeClr val="bg1"/>
          </a:solidFill>
          <a:latin typeface="+mn-lt"/>
        </a:defRPr>
      </a:lvl4pPr>
      <a:lvl5pPr marL="1612900" indent="-177800" algn="l" rtl="0" eaLnBrk="1" fontAlgn="base" hangingPunct="1">
        <a:spcBef>
          <a:spcPct val="120000"/>
        </a:spcBef>
        <a:spcAft>
          <a:spcPct val="0"/>
        </a:spcAft>
        <a:buFont typeface="Times" pitchFamily="-28" charset="0"/>
        <a:buChar char="•"/>
        <a:tabLst>
          <a:tab pos="533400" algn="l"/>
        </a:tabLst>
        <a:defRPr sz="1400">
          <a:solidFill>
            <a:schemeClr val="bg1"/>
          </a:solidFill>
          <a:latin typeface="+mn-lt"/>
        </a:defRPr>
      </a:lvl5pPr>
      <a:lvl6pPr marL="2070100" indent="-177800" algn="l" rtl="0" eaLnBrk="1" fontAlgn="base" hangingPunct="1">
        <a:spcBef>
          <a:spcPct val="120000"/>
        </a:spcBef>
        <a:spcAft>
          <a:spcPct val="0"/>
        </a:spcAft>
        <a:buFont typeface="Times"/>
        <a:buChar char="•"/>
        <a:tabLst>
          <a:tab pos="533400" algn="l"/>
        </a:tabLst>
        <a:defRPr sz="1400">
          <a:solidFill>
            <a:schemeClr val="bg1"/>
          </a:solidFill>
          <a:latin typeface="+mn-lt"/>
        </a:defRPr>
      </a:lvl6pPr>
      <a:lvl7pPr marL="2527300" indent="-177800" algn="l" rtl="0" eaLnBrk="1" fontAlgn="base" hangingPunct="1">
        <a:spcBef>
          <a:spcPct val="120000"/>
        </a:spcBef>
        <a:spcAft>
          <a:spcPct val="0"/>
        </a:spcAft>
        <a:buFont typeface="Times"/>
        <a:buChar char="•"/>
        <a:tabLst>
          <a:tab pos="533400" algn="l"/>
        </a:tabLst>
        <a:defRPr sz="1400">
          <a:solidFill>
            <a:schemeClr val="bg1"/>
          </a:solidFill>
          <a:latin typeface="+mn-lt"/>
        </a:defRPr>
      </a:lvl7pPr>
      <a:lvl8pPr marL="2984500" indent="-177800" algn="l" rtl="0" eaLnBrk="1" fontAlgn="base" hangingPunct="1">
        <a:spcBef>
          <a:spcPct val="120000"/>
        </a:spcBef>
        <a:spcAft>
          <a:spcPct val="0"/>
        </a:spcAft>
        <a:buFont typeface="Times"/>
        <a:buChar char="•"/>
        <a:tabLst>
          <a:tab pos="533400" algn="l"/>
        </a:tabLst>
        <a:defRPr sz="1400">
          <a:solidFill>
            <a:schemeClr val="bg1"/>
          </a:solidFill>
          <a:latin typeface="+mn-lt"/>
        </a:defRPr>
      </a:lvl8pPr>
      <a:lvl9pPr marL="3441700" indent="-177800" algn="l" rtl="0" eaLnBrk="1" fontAlgn="base" hangingPunct="1">
        <a:spcBef>
          <a:spcPct val="120000"/>
        </a:spcBef>
        <a:spcAft>
          <a:spcPct val="0"/>
        </a:spcAft>
        <a:buFont typeface="Times"/>
        <a:buChar char="•"/>
        <a:tabLst>
          <a:tab pos="533400" algn="l"/>
        </a:tabLst>
        <a:defRPr sz="1400">
          <a:solidFill>
            <a:schemeClr val="bg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87824" y="2109901"/>
            <a:ext cx="5443475" cy="4032448"/>
          </a:xfrm>
        </p:spPr>
      </p:pic>
      <p:sp>
        <p:nvSpPr>
          <p:cNvPr id="3" name="Titel 1"/>
          <p:cNvSpPr>
            <a:spLocks noGrp="1"/>
          </p:cNvSpPr>
          <p:nvPr>
            <p:ph type="title"/>
          </p:nvPr>
        </p:nvSpPr>
        <p:spPr>
          <a:xfrm>
            <a:off x="539552" y="1187450"/>
            <a:ext cx="8136904" cy="719138"/>
          </a:xfrm>
        </p:spPr>
        <p:txBody>
          <a:bodyPr/>
          <a:lstStyle/>
          <a:p>
            <a:pPr algn="ctr"/>
            <a:r>
              <a:rPr lang="nl-NL" dirty="0" smtClean="0"/>
              <a:t>Privacy binnen de Drechtsteden</a:t>
            </a:r>
            <a:endParaRPr lang="nl-NL" sz="1400" dirty="0"/>
          </a:p>
        </p:txBody>
      </p:sp>
      <p:sp>
        <p:nvSpPr>
          <p:cNvPr id="5" name="Titel 1"/>
          <p:cNvSpPr txBox="1">
            <a:spLocks/>
          </p:cNvSpPr>
          <p:nvPr/>
        </p:nvSpPr>
        <p:spPr bwMode="auto">
          <a:xfrm>
            <a:off x="493560" y="5444210"/>
            <a:ext cx="8352928"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2400" b="1">
                <a:solidFill>
                  <a:schemeClr val="bg1"/>
                </a:solidFill>
                <a:latin typeface="Arial" charset="0"/>
              </a:defRPr>
            </a:lvl2pPr>
            <a:lvl3pPr algn="l" rtl="0" eaLnBrk="1" fontAlgn="base" hangingPunct="1">
              <a:spcBef>
                <a:spcPct val="0"/>
              </a:spcBef>
              <a:spcAft>
                <a:spcPct val="0"/>
              </a:spcAft>
              <a:defRPr sz="2400" b="1">
                <a:solidFill>
                  <a:schemeClr val="bg1"/>
                </a:solidFill>
                <a:latin typeface="Arial" charset="0"/>
              </a:defRPr>
            </a:lvl3pPr>
            <a:lvl4pPr algn="l" rtl="0" eaLnBrk="1" fontAlgn="base" hangingPunct="1">
              <a:spcBef>
                <a:spcPct val="0"/>
              </a:spcBef>
              <a:spcAft>
                <a:spcPct val="0"/>
              </a:spcAft>
              <a:defRPr sz="2400" b="1">
                <a:solidFill>
                  <a:schemeClr val="bg1"/>
                </a:solidFill>
                <a:latin typeface="Arial" charset="0"/>
              </a:defRPr>
            </a:lvl4pPr>
            <a:lvl5pPr algn="l" rtl="0" eaLnBrk="1" fontAlgn="base" hangingPunct="1">
              <a:spcBef>
                <a:spcPct val="0"/>
              </a:spcBef>
              <a:spcAft>
                <a:spcPct val="0"/>
              </a:spcAft>
              <a:defRPr sz="2400" b="1">
                <a:solidFill>
                  <a:schemeClr val="bg1"/>
                </a:solidFill>
                <a:latin typeface="Arial" charset="0"/>
              </a:defRPr>
            </a:lvl5pPr>
            <a:lvl6pPr marL="457200" algn="l" rtl="0" eaLnBrk="1" fontAlgn="base" hangingPunct="1">
              <a:spcBef>
                <a:spcPct val="0"/>
              </a:spcBef>
              <a:spcAft>
                <a:spcPct val="0"/>
              </a:spcAft>
              <a:defRPr sz="2400" b="1">
                <a:solidFill>
                  <a:schemeClr val="bg1"/>
                </a:solidFill>
                <a:latin typeface="Arial" charset="0"/>
              </a:defRPr>
            </a:lvl6pPr>
            <a:lvl7pPr marL="914400" algn="l" rtl="0" eaLnBrk="1" fontAlgn="base" hangingPunct="1">
              <a:spcBef>
                <a:spcPct val="0"/>
              </a:spcBef>
              <a:spcAft>
                <a:spcPct val="0"/>
              </a:spcAft>
              <a:defRPr sz="2400" b="1">
                <a:solidFill>
                  <a:schemeClr val="bg1"/>
                </a:solidFill>
                <a:latin typeface="Arial" charset="0"/>
              </a:defRPr>
            </a:lvl7pPr>
            <a:lvl8pPr marL="1371600" algn="l" rtl="0" eaLnBrk="1" fontAlgn="base" hangingPunct="1">
              <a:spcBef>
                <a:spcPct val="0"/>
              </a:spcBef>
              <a:spcAft>
                <a:spcPct val="0"/>
              </a:spcAft>
              <a:defRPr sz="2400" b="1">
                <a:solidFill>
                  <a:schemeClr val="bg1"/>
                </a:solidFill>
                <a:latin typeface="Arial" charset="0"/>
              </a:defRPr>
            </a:lvl8pPr>
            <a:lvl9pPr marL="1828800" algn="l" rtl="0" eaLnBrk="1" fontAlgn="base" hangingPunct="1">
              <a:spcBef>
                <a:spcPct val="0"/>
              </a:spcBef>
              <a:spcAft>
                <a:spcPct val="0"/>
              </a:spcAft>
              <a:defRPr sz="2400" b="1">
                <a:solidFill>
                  <a:schemeClr val="bg1"/>
                </a:solidFill>
                <a:latin typeface="Arial" charset="0"/>
              </a:defRPr>
            </a:lvl9pPr>
          </a:lstStyle>
          <a:p>
            <a:endParaRPr lang="nl-NL" sz="1200" kern="0" dirty="0" smtClean="0"/>
          </a:p>
        </p:txBody>
      </p:sp>
    </p:spTree>
    <p:extLst>
      <p:ext uri="{BB962C8B-B14F-4D97-AF65-F5344CB8AC3E}">
        <p14:creationId xmlns:p14="http://schemas.microsoft.com/office/powerpoint/2010/main" val="5474136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1600" y="1052736"/>
            <a:ext cx="7197725" cy="504056"/>
          </a:xfrm>
        </p:spPr>
        <p:txBody>
          <a:bodyPr/>
          <a:lstStyle/>
          <a:p>
            <a:r>
              <a:rPr lang="nl-NL" dirty="0" smtClean="0"/>
              <a:t>Waar staat HVC nu?</a:t>
            </a:r>
            <a:endParaRPr lang="nl-NL" dirty="0"/>
          </a:p>
        </p:txBody>
      </p:sp>
      <p:sp>
        <p:nvSpPr>
          <p:cNvPr id="3" name="Tijdelijke aanduiding voor inhoud 2"/>
          <p:cNvSpPr>
            <a:spLocks noGrp="1"/>
          </p:cNvSpPr>
          <p:nvPr>
            <p:ph idx="1"/>
          </p:nvPr>
        </p:nvSpPr>
        <p:spPr>
          <a:xfrm>
            <a:off x="899592" y="1772816"/>
            <a:ext cx="7247458" cy="3444875"/>
          </a:xfrm>
        </p:spPr>
        <p:txBody>
          <a:bodyPr/>
          <a:lstStyle/>
          <a:p>
            <a:pPr>
              <a:buFont typeface="Arial" panose="020B0604020202020204" pitchFamily="34" charset="0"/>
              <a:buChar char="•"/>
            </a:pPr>
            <a:r>
              <a:rPr lang="nl-NL" dirty="0" smtClean="0"/>
              <a:t>Privacy Impact Analyse (PIA) door extern bureau</a:t>
            </a:r>
          </a:p>
          <a:p>
            <a:pPr lvl="1">
              <a:buFont typeface="Arial" panose="020B0604020202020204" pitchFamily="34" charset="0"/>
              <a:buChar char="•"/>
            </a:pPr>
            <a:r>
              <a:rPr lang="nl-NL" dirty="0" smtClean="0"/>
              <a:t>HVC maakt gebruik van dezelfde soort registratie</a:t>
            </a:r>
          </a:p>
          <a:p>
            <a:pPr lvl="1">
              <a:buFont typeface="Arial" panose="020B0604020202020204" pitchFamily="34" charset="0"/>
              <a:buChar char="•"/>
            </a:pPr>
            <a:r>
              <a:rPr lang="nl-NL" dirty="0" smtClean="0"/>
              <a:t>HVC rol van bewerker</a:t>
            </a:r>
          </a:p>
          <a:p>
            <a:pPr lvl="1">
              <a:buFont typeface="Arial" panose="020B0604020202020204" pitchFamily="34" charset="0"/>
              <a:buChar char="•"/>
            </a:pPr>
            <a:r>
              <a:rPr lang="nl-NL" dirty="0" smtClean="0"/>
              <a:t>Gerechtvaardigd doel </a:t>
            </a:r>
          </a:p>
          <a:p>
            <a:pPr>
              <a:buFont typeface="Arial" panose="020B0604020202020204" pitchFamily="34" charset="0"/>
              <a:buChar char="•"/>
            </a:pPr>
            <a:r>
              <a:rPr lang="nl-NL" dirty="0" smtClean="0"/>
              <a:t>Werkgroep Privacy grondstoffen</a:t>
            </a:r>
          </a:p>
          <a:p>
            <a:pPr lvl="1">
              <a:buFont typeface="Arial" panose="020B0604020202020204" pitchFamily="34" charset="0"/>
              <a:buChar char="•"/>
            </a:pPr>
            <a:r>
              <a:rPr lang="nl-NL" dirty="0" smtClean="0"/>
              <a:t>Privacy verklaring op website</a:t>
            </a:r>
          </a:p>
          <a:p>
            <a:pPr lvl="1">
              <a:buFont typeface="Arial" panose="020B0604020202020204" pitchFamily="34" charset="0"/>
              <a:buChar char="•"/>
            </a:pPr>
            <a:r>
              <a:rPr lang="nl-NL" dirty="0" err="1" smtClean="0"/>
              <a:t>QenA</a:t>
            </a:r>
            <a:r>
              <a:rPr lang="nl-NL" dirty="0" smtClean="0"/>
              <a:t> lijst</a:t>
            </a:r>
          </a:p>
          <a:p>
            <a:pPr lvl="1">
              <a:buFont typeface="Arial" panose="020B0604020202020204" pitchFamily="34" charset="0"/>
              <a:buChar char="•"/>
            </a:pPr>
            <a:r>
              <a:rPr lang="nl-NL" dirty="0" smtClean="0"/>
              <a:t>Gemeente adviseur samen met de gemeente bewerkersovereenkomst opstellen</a:t>
            </a:r>
          </a:p>
          <a:p>
            <a:pPr>
              <a:buFont typeface="Arial" panose="020B0604020202020204" pitchFamily="34" charset="0"/>
              <a:buChar char="•"/>
            </a:pPr>
            <a:r>
              <a:rPr lang="nl-NL" dirty="0" smtClean="0"/>
              <a:t>Deelname HVC aan projectgroep NVRD (in samenwerking met APV en software leveranciers) </a:t>
            </a:r>
          </a:p>
          <a:p>
            <a:pPr>
              <a:buFont typeface="Arial" panose="020B0604020202020204" pitchFamily="34" charset="0"/>
              <a:buChar char="•"/>
            </a:pPr>
            <a:r>
              <a:rPr lang="nl-NL" dirty="0"/>
              <a:t>Inhoudelijke sessie met Moniek Hennekens</a:t>
            </a:r>
          </a:p>
          <a:p>
            <a:pPr>
              <a:buFont typeface="Arial" panose="020B0604020202020204" pitchFamily="34" charset="0"/>
              <a:buChar char="•"/>
            </a:pPr>
            <a:endParaRPr lang="nl-NL" dirty="0" smtClean="0"/>
          </a:p>
          <a:p>
            <a:pPr marL="0" indent="0">
              <a:buNone/>
            </a:pPr>
            <a:endParaRPr lang="nl-NL" dirty="0" smtClean="0"/>
          </a:p>
        </p:txBody>
      </p:sp>
    </p:spTree>
    <p:extLst>
      <p:ext uri="{BB962C8B-B14F-4D97-AF65-F5344CB8AC3E}">
        <p14:creationId xmlns:p14="http://schemas.microsoft.com/office/powerpoint/2010/main" val="3929084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Inhoud</a:t>
            </a:r>
            <a:endParaRPr lang="nl-NL" dirty="0"/>
          </a:p>
        </p:txBody>
      </p:sp>
      <p:sp>
        <p:nvSpPr>
          <p:cNvPr id="3" name="Tijdelijke aanduiding voor inhoud 2"/>
          <p:cNvSpPr>
            <a:spLocks noGrp="1"/>
          </p:cNvSpPr>
          <p:nvPr>
            <p:ph idx="1"/>
          </p:nvPr>
        </p:nvSpPr>
        <p:spPr/>
        <p:txBody>
          <a:bodyPr/>
          <a:lstStyle/>
          <a:p>
            <a:pPr marL="0" indent="0">
              <a:buNone/>
            </a:pPr>
            <a:endParaRPr lang="nl-NL" dirty="0" smtClean="0"/>
          </a:p>
          <a:p>
            <a:endParaRPr lang="nl-NL" dirty="0"/>
          </a:p>
        </p:txBody>
      </p:sp>
    </p:spTree>
    <p:extLst>
      <p:ext uri="{BB962C8B-B14F-4D97-AF65-F5344CB8AC3E}">
        <p14:creationId xmlns:p14="http://schemas.microsoft.com/office/powerpoint/2010/main" val="3678847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52500" y="1187450"/>
            <a:ext cx="7197725" cy="153318"/>
          </a:xfrm>
        </p:spPr>
        <p:txBody>
          <a:bodyPr/>
          <a:lstStyle/>
          <a:p>
            <a:r>
              <a:rPr lang="nl-NL" dirty="0" smtClean="0"/>
              <a:t/>
            </a:r>
            <a:br>
              <a:rPr lang="nl-NL" dirty="0" smtClean="0"/>
            </a:br>
            <a:r>
              <a:rPr lang="nl-NL" dirty="0" smtClean="0"/>
              <a:t>Aanleiding </a:t>
            </a:r>
            <a:endParaRPr lang="nl-NL" dirty="0"/>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73708930"/>
              </p:ext>
            </p:extLst>
          </p:nvPr>
        </p:nvGraphicFramePr>
        <p:xfrm>
          <a:off x="827584" y="1556792"/>
          <a:ext cx="7416824" cy="3917525"/>
        </p:xfrm>
        <a:graphic>
          <a:graphicData uri="http://schemas.openxmlformats.org/drawingml/2006/table">
            <a:tbl>
              <a:tblPr firstRow="1" bandRow="1">
                <a:tableStyleId>{5C22544A-7EE6-4342-B048-85BDC9FD1C3A}</a:tableStyleId>
              </a:tblPr>
              <a:tblGrid>
                <a:gridCol w="2483027"/>
                <a:gridCol w="4933797"/>
              </a:tblGrid>
              <a:tr h="469072">
                <a:tc>
                  <a:txBody>
                    <a:bodyPr/>
                    <a:lstStyle/>
                    <a:p>
                      <a:endParaRPr lang="nl-NL" sz="1100" dirty="0"/>
                    </a:p>
                  </a:txBody>
                  <a:tcPr/>
                </a:tc>
                <a:tc>
                  <a:txBody>
                    <a:bodyPr/>
                    <a:lstStyle/>
                    <a:p>
                      <a:endParaRPr lang="nl-NL" sz="1100" dirty="0"/>
                    </a:p>
                  </a:txBody>
                  <a:tcPr/>
                </a:tc>
              </a:tr>
              <a:tr h="539754">
                <a:tc>
                  <a:txBody>
                    <a:bodyPr/>
                    <a:lstStyle/>
                    <a:p>
                      <a:r>
                        <a:rPr lang="nl-NL" sz="1100" dirty="0" smtClean="0"/>
                        <a:t>Wetgeving</a:t>
                      </a:r>
                      <a:endParaRPr lang="nl-NL" sz="1100" dirty="0"/>
                    </a:p>
                  </a:txBody>
                  <a:tcPr/>
                </a:tc>
                <a:tc>
                  <a:txBody>
                    <a:bodyPr/>
                    <a:lstStyle/>
                    <a:p>
                      <a:pPr marL="171450" indent="-171450">
                        <a:buFont typeface="Arial" panose="020B0604020202020204" pitchFamily="34" charset="0"/>
                        <a:buChar char="•"/>
                      </a:pPr>
                      <a:r>
                        <a:rPr lang="nl-NL" sz="1100" dirty="0" smtClean="0"/>
                        <a:t>Algemene</a:t>
                      </a:r>
                      <a:r>
                        <a:rPr lang="nl-NL" sz="1100" baseline="0" dirty="0" smtClean="0"/>
                        <a:t> verordening Gegevensbescherming (AGV)</a:t>
                      </a:r>
                    </a:p>
                    <a:p>
                      <a:pPr marL="171450" indent="-171450">
                        <a:buFont typeface="Arial" panose="020B0604020202020204" pitchFamily="34" charset="0"/>
                        <a:buChar char="•"/>
                      </a:pPr>
                      <a:r>
                        <a:rPr lang="nl-NL" sz="1100" dirty="0" smtClean="0"/>
                        <a:t>Gelijke</a:t>
                      </a:r>
                      <a:r>
                        <a:rPr lang="nl-NL" sz="1100" baseline="0" dirty="0" smtClean="0"/>
                        <a:t> privacy wetgeving in Europa</a:t>
                      </a:r>
                    </a:p>
                    <a:p>
                      <a:pPr marL="171450" indent="-171450">
                        <a:buFont typeface="Arial" panose="020B0604020202020204" pitchFamily="34" charset="0"/>
                        <a:buChar char="•"/>
                      </a:pPr>
                      <a:r>
                        <a:rPr lang="nl-NL" sz="1100" baseline="0" dirty="0" smtClean="0"/>
                        <a:t>Van toepassing vanaf 25 mei 2018</a:t>
                      </a:r>
                      <a:endParaRPr lang="nl-NL" sz="1100" dirty="0" smtClean="0"/>
                    </a:p>
                    <a:p>
                      <a:pPr marL="171450" indent="-171450">
                        <a:buFont typeface="Arial" panose="020B0604020202020204" pitchFamily="34" charset="0"/>
                        <a:buChar char="•"/>
                      </a:pPr>
                      <a:endParaRPr lang="nl-NL" sz="1100" dirty="0"/>
                    </a:p>
                  </a:txBody>
                  <a:tcPr/>
                </a:tc>
              </a:tr>
              <a:tr h="929168">
                <a:tc>
                  <a:txBody>
                    <a:bodyPr/>
                    <a:lstStyle/>
                    <a:p>
                      <a:r>
                        <a:rPr lang="nl-NL" sz="1100" dirty="0" smtClean="0"/>
                        <a:t>Verandering</a:t>
                      </a:r>
                      <a:endParaRPr lang="nl-NL" sz="1100" dirty="0"/>
                    </a:p>
                  </a:txBody>
                  <a:tcPr/>
                </a:tc>
                <a:tc>
                  <a:txBody>
                    <a:bodyPr/>
                    <a:lstStyle/>
                    <a:p>
                      <a:pPr marL="171450" indent="-171450">
                        <a:buFont typeface="Arial" panose="020B0604020202020204" pitchFamily="34" charset="0"/>
                        <a:buChar char="•"/>
                      </a:pPr>
                      <a:r>
                        <a:rPr lang="nl-NL" sz="1100" dirty="0" smtClean="0"/>
                        <a:t>Versterking</a:t>
                      </a:r>
                      <a:r>
                        <a:rPr lang="nl-NL" sz="1100" baseline="0" dirty="0" smtClean="0"/>
                        <a:t> en uitbreiding van de privacy rechten</a:t>
                      </a:r>
                    </a:p>
                    <a:p>
                      <a:pPr marL="171450" indent="-171450">
                        <a:buFont typeface="Arial" panose="020B0604020202020204" pitchFamily="34" charset="0"/>
                        <a:buChar char="•"/>
                      </a:pPr>
                      <a:r>
                        <a:rPr lang="nl-NL" sz="1100" baseline="0" dirty="0" smtClean="0"/>
                        <a:t>Meer verantwoordelijkheid voor organisaties</a:t>
                      </a:r>
                    </a:p>
                    <a:p>
                      <a:pPr marL="171450" indent="-171450">
                        <a:buFont typeface="Arial" panose="020B0604020202020204" pitchFamily="34" charset="0"/>
                        <a:buChar char="•"/>
                      </a:pPr>
                      <a:r>
                        <a:rPr lang="nl-NL" sz="1100" baseline="0" dirty="0" smtClean="0"/>
                        <a:t>Rol en afspraken bewerkers documenteren</a:t>
                      </a:r>
                    </a:p>
                    <a:p>
                      <a:pPr marL="171450" indent="-171450">
                        <a:buFont typeface="Arial" panose="020B0604020202020204" pitchFamily="34" charset="0"/>
                        <a:buChar char="•"/>
                      </a:pPr>
                      <a:r>
                        <a:rPr lang="nl-NL" sz="1100" baseline="0" dirty="0" smtClean="0"/>
                        <a:t>Beveiliging en meldplicht datalekken - boetes</a:t>
                      </a:r>
                    </a:p>
                    <a:p>
                      <a:endParaRPr lang="nl-NL" sz="1100" baseline="0" dirty="0" smtClean="0"/>
                    </a:p>
                    <a:p>
                      <a:endParaRPr lang="nl-NL" sz="1100" dirty="0"/>
                    </a:p>
                  </a:txBody>
                  <a:tcPr/>
                </a:tc>
              </a:tr>
              <a:tr h="837373">
                <a:tc>
                  <a:txBody>
                    <a:bodyPr/>
                    <a:lstStyle/>
                    <a:p>
                      <a:r>
                        <a:rPr lang="nl-NL" sz="1100" dirty="0" smtClean="0"/>
                        <a:t>Overgang</a:t>
                      </a:r>
                      <a:endParaRPr lang="nl-NL" sz="1100" dirty="0"/>
                    </a:p>
                  </a:txBody>
                  <a:tcPr/>
                </a:tc>
                <a:tc>
                  <a:txBody>
                    <a:bodyPr/>
                    <a:lstStyle/>
                    <a:p>
                      <a:pPr marL="171450" indent="-171450">
                        <a:buFont typeface="Arial" panose="020B0604020202020204" pitchFamily="34" charset="0"/>
                        <a:buChar char="•"/>
                      </a:pPr>
                      <a:r>
                        <a:rPr lang="nl-NL" sz="1100" dirty="0" smtClean="0"/>
                        <a:t>Opvolger</a:t>
                      </a:r>
                      <a:r>
                        <a:rPr lang="nl-NL" sz="1100" baseline="0" dirty="0" smtClean="0"/>
                        <a:t> wet bescherming persoonsgegevens (</a:t>
                      </a:r>
                      <a:r>
                        <a:rPr lang="nl-NL" sz="1100" baseline="0" dirty="0" err="1" smtClean="0"/>
                        <a:t>Wbp</a:t>
                      </a:r>
                      <a:r>
                        <a:rPr lang="nl-NL" sz="1100" baseline="0" dirty="0" smtClean="0"/>
                        <a:t>)</a:t>
                      </a:r>
                    </a:p>
                    <a:p>
                      <a:pPr marL="171450" indent="-171450">
                        <a:buFont typeface="Arial" panose="020B0604020202020204" pitchFamily="34" charset="0"/>
                        <a:buChar char="•"/>
                      </a:pPr>
                      <a:r>
                        <a:rPr lang="nl-NL" sz="1100" baseline="0" dirty="0" smtClean="0"/>
                        <a:t>Publicatiedatum AVG 4 mei 2016</a:t>
                      </a:r>
                    </a:p>
                    <a:p>
                      <a:pPr marL="171450" indent="-171450">
                        <a:buFont typeface="Arial" panose="020B0604020202020204" pitchFamily="34" charset="0"/>
                        <a:buChar char="•"/>
                      </a:pPr>
                      <a:r>
                        <a:rPr lang="nl-NL" sz="1100" baseline="0" dirty="0" smtClean="0"/>
                        <a:t>2 jaar voorbereiding voor organisaties en toezichthouders</a:t>
                      </a:r>
                    </a:p>
                    <a:p>
                      <a:endParaRPr lang="nl-NL" sz="1100" dirty="0"/>
                    </a:p>
                  </a:txBody>
                  <a:tcPr/>
                </a:tc>
              </a:tr>
              <a:tr h="751800">
                <a:tc>
                  <a:txBody>
                    <a:bodyPr/>
                    <a:lstStyle/>
                    <a:p>
                      <a:r>
                        <a:rPr lang="nl-NL" sz="1100" dirty="0" smtClean="0"/>
                        <a:t>Afvalbranche</a:t>
                      </a:r>
                      <a:r>
                        <a:rPr lang="nl-NL" sz="1100" baseline="0" dirty="0" smtClean="0"/>
                        <a:t> </a:t>
                      </a:r>
                      <a:endParaRPr lang="nl-NL" sz="1100" dirty="0"/>
                    </a:p>
                  </a:txBody>
                  <a:tcPr/>
                </a:tc>
                <a:tc>
                  <a:txBody>
                    <a:bodyPr/>
                    <a:lstStyle/>
                    <a:p>
                      <a:pPr marL="171450" indent="-171450">
                        <a:buFont typeface="Arial" panose="020B0604020202020204" pitchFamily="34" charset="0"/>
                        <a:buChar char="•"/>
                      </a:pPr>
                      <a:r>
                        <a:rPr lang="nl-NL" sz="1100" dirty="0" smtClean="0"/>
                        <a:t>Wetgeving</a:t>
                      </a:r>
                      <a:r>
                        <a:rPr lang="nl-NL" sz="1100" baseline="0" dirty="0" smtClean="0"/>
                        <a:t> toepassen op NAW (adres) gegevens</a:t>
                      </a:r>
                    </a:p>
                    <a:p>
                      <a:pPr marL="171450" indent="-171450">
                        <a:buFont typeface="Arial" panose="020B0604020202020204" pitchFamily="34" charset="0"/>
                        <a:buChar char="•"/>
                      </a:pPr>
                      <a:r>
                        <a:rPr lang="nl-NL" sz="1100" baseline="0" dirty="0" smtClean="0"/>
                        <a:t>Uitspraak rechtszaak Arnhem</a:t>
                      </a:r>
                    </a:p>
                    <a:p>
                      <a:pPr marL="171450" indent="-171450">
                        <a:buFont typeface="Arial" panose="020B0604020202020204" pitchFamily="34" charset="0"/>
                        <a:buChar char="•"/>
                      </a:pPr>
                      <a:r>
                        <a:rPr lang="nl-NL" sz="1100" baseline="0" dirty="0" smtClean="0"/>
                        <a:t>Doelmatigheid gegevens bewerking bepalen </a:t>
                      </a:r>
                      <a:endParaRPr lang="nl-NL" sz="1100" dirty="0"/>
                    </a:p>
                  </a:txBody>
                  <a:tcPr/>
                </a:tc>
              </a:tr>
            </a:tbl>
          </a:graphicData>
        </a:graphic>
      </p:graphicFrame>
    </p:spTree>
    <p:extLst>
      <p:ext uri="{BB962C8B-B14F-4D97-AF65-F5344CB8AC3E}">
        <p14:creationId xmlns:p14="http://schemas.microsoft.com/office/powerpoint/2010/main" val="2341812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Arnhem </a:t>
            </a:r>
            <a:endParaRPr lang="nl-NL" dirty="0"/>
          </a:p>
        </p:txBody>
      </p:sp>
      <p:sp>
        <p:nvSpPr>
          <p:cNvPr id="3" name="Tijdelijke aanduiding voor inhoud 2"/>
          <p:cNvSpPr>
            <a:spLocks noGrp="1"/>
          </p:cNvSpPr>
          <p:nvPr>
            <p:ph idx="1"/>
          </p:nvPr>
        </p:nvSpPr>
        <p:spPr>
          <a:xfrm>
            <a:off x="971600" y="2132856"/>
            <a:ext cx="7197725" cy="3444875"/>
          </a:xfrm>
        </p:spPr>
        <p:txBody>
          <a:bodyPr/>
          <a:lstStyle/>
          <a:p>
            <a:pPr marL="0" indent="0">
              <a:buNone/>
            </a:pPr>
            <a:r>
              <a:rPr lang="nl-NL" dirty="0"/>
              <a:t>De Autoriteit Persoonsgegevens (AP) heeft op 20 april 2017 een beslissing genomen in de Arnhemse afvalpaskwestie. Uit de beslissing is een aantal relevante punten op te maken.</a:t>
            </a:r>
          </a:p>
          <a:p>
            <a:pPr>
              <a:buFont typeface="Arial" panose="020B0604020202020204" pitchFamily="34" charset="0"/>
              <a:buChar char="•"/>
            </a:pPr>
            <a:r>
              <a:rPr lang="nl-NL" dirty="0"/>
              <a:t>Ten eerste heeft de AP aangegeven dat het gebruik van </a:t>
            </a:r>
            <a:r>
              <a:rPr lang="nl-NL" dirty="0" err="1"/>
              <a:t>adresgebonden</a:t>
            </a:r>
            <a:r>
              <a:rPr lang="nl-NL" dirty="0"/>
              <a:t> afvalpassen mag. De gemeente moet daarvoor dan wel een duidelijk en gerechtvaardigd doel hebben en moet voldoen aan de overige eisen van de privacywetgeving.</a:t>
            </a:r>
          </a:p>
          <a:p>
            <a:pPr>
              <a:buFont typeface="Arial" panose="020B0604020202020204" pitchFamily="34" charset="0"/>
              <a:buChar char="•"/>
            </a:pPr>
            <a:r>
              <a:rPr lang="nl-NL" dirty="0"/>
              <a:t>Ten tweede heeft de AP besloten de stortgegevens op een (ondergrondse) container te kwalificeren als persoonsgegevens, zelfs als die gegevens voor gemeenten niet direct toegankelijk zijn en alleen via een koppeling van diverse bestanden herleidbaar zijn tot een adres. De afvalcontainers in Arnhem verwerken dus persoonsgegevens in de vorm van stortgegevens (wie wat wanneer stort). Deze verwerking is volgens de AP niet noodzakelijk voor een goede vervulling van de publiekrechtelijke taak van de gemeente Arnhem. Daardoor bestaat geen grondslag voor de verwerking, is de verwerking bovenmatig en handelt de gemeente Arnhem in strijd met de </a:t>
            </a:r>
            <a:r>
              <a:rPr lang="nl-NL" dirty="0" err="1"/>
              <a:t>Wbp</a:t>
            </a:r>
            <a:r>
              <a:rPr lang="nl-NL" dirty="0"/>
              <a:t>.</a:t>
            </a:r>
          </a:p>
          <a:p>
            <a:pPr marL="0" indent="0">
              <a:buNone/>
            </a:pPr>
            <a:endParaRPr lang="nl-NL" dirty="0"/>
          </a:p>
        </p:txBody>
      </p:sp>
    </p:spTree>
    <p:extLst>
      <p:ext uri="{BB962C8B-B14F-4D97-AF65-F5344CB8AC3E}">
        <p14:creationId xmlns:p14="http://schemas.microsoft.com/office/powerpoint/2010/main" val="1588031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lstStyle/>
          <a:p>
            <a:pPr>
              <a:buFont typeface="Arial" panose="020B0604020202020204" pitchFamily="34" charset="0"/>
              <a:buChar char="•"/>
            </a:pPr>
            <a:r>
              <a:rPr lang="nl-NL" dirty="0"/>
              <a:t>Ten derde concludeert de AP dat in het geval van </a:t>
            </a:r>
            <a:r>
              <a:rPr lang="nl-NL" dirty="0" err="1"/>
              <a:t>diftar</a:t>
            </a:r>
            <a:r>
              <a:rPr lang="nl-NL" dirty="0"/>
              <a:t> het verwerken van stortgegevens nodig is om het variabele deel van de afvalstoffenheffing te bepalen. De AP treedt niet handhavend op tegen de gemeente Arnhem, omdat de gemeente voornemens is om per 1 januari 2018 over te stappen op het </a:t>
            </a:r>
            <a:r>
              <a:rPr lang="nl-NL" dirty="0" err="1"/>
              <a:t>diftarsysteem</a:t>
            </a:r>
            <a:r>
              <a:rPr lang="nl-NL" dirty="0"/>
              <a:t>. Vanaf dat moment heeft de gemeente een doeleinde voor het verwerken van de stortgegevens en is de verwerking daarvan in overeenstemming met de privacyregelgeving.</a:t>
            </a:r>
          </a:p>
          <a:p>
            <a:endParaRPr lang="nl-NL" dirty="0"/>
          </a:p>
        </p:txBody>
      </p:sp>
    </p:spTree>
    <p:extLst>
      <p:ext uri="{BB962C8B-B14F-4D97-AF65-F5344CB8AC3E}">
        <p14:creationId xmlns:p14="http://schemas.microsoft.com/office/powerpoint/2010/main" val="291829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Proces borging gegevens bescherming</a:t>
            </a:r>
            <a:endParaRPr lang="nl-NL" dirty="0"/>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3471100393"/>
              </p:ext>
            </p:extLst>
          </p:nvPr>
        </p:nvGraphicFramePr>
        <p:xfrm>
          <a:off x="949325" y="2554288"/>
          <a:ext cx="7197726" cy="2560320"/>
        </p:xfrm>
        <a:graphic>
          <a:graphicData uri="http://schemas.openxmlformats.org/drawingml/2006/table">
            <a:tbl>
              <a:tblPr firstRow="1" bandRow="1">
                <a:tableStyleId>{5C22544A-7EE6-4342-B048-85BDC9FD1C3A}</a:tableStyleId>
              </a:tblPr>
              <a:tblGrid>
                <a:gridCol w="2038499"/>
                <a:gridCol w="5159227"/>
              </a:tblGrid>
              <a:tr h="370840">
                <a:tc>
                  <a:txBody>
                    <a:bodyPr/>
                    <a:lstStyle/>
                    <a:p>
                      <a:endParaRPr lang="nl-NL" sz="1100" dirty="0"/>
                    </a:p>
                  </a:txBody>
                  <a:tcPr/>
                </a:tc>
                <a:tc>
                  <a:txBody>
                    <a:bodyPr/>
                    <a:lstStyle/>
                    <a:p>
                      <a:endParaRPr lang="nl-NL" sz="1100"/>
                    </a:p>
                  </a:txBody>
                  <a:tcPr/>
                </a:tc>
              </a:tr>
              <a:tr h="370840">
                <a:tc>
                  <a:txBody>
                    <a:bodyPr/>
                    <a:lstStyle/>
                    <a:p>
                      <a:r>
                        <a:rPr lang="nl-NL" sz="1100" dirty="0" smtClean="0"/>
                        <a:t>Beleid</a:t>
                      </a:r>
                      <a:endParaRPr lang="nl-NL" sz="1100" dirty="0"/>
                    </a:p>
                  </a:txBody>
                  <a:tcPr/>
                </a:tc>
                <a:tc>
                  <a:txBody>
                    <a:bodyPr/>
                    <a:lstStyle/>
                    <a:p>
                      <a:pPr marL="285750" indent="-285750">
                        <a:buFont typeface="Arial" panose="020B0604020202020204" pitchFamily="34" charset="0"/>
                        <a:buChar char="•"/>
                      </a:pPr>
                      <a:r>
                        <a:rPr lang="nl-NL" sz="1100" dirty="0" smtClean="0"/>
                        <a:t>Formuleren van doel van registratie</a:t>
                      </a:r>
                      <a:r>
                        <a:rPr lang="nl-NL" sz="1100" baseline="0" dirty="0" smtClean="0"/>
                        <a:t> en verwerking</a:t>
                      </a:r>
                    </a:p>
                    <a:p>
                      <a:pPr marL="285750" indent="-285750">
                        <a:buFont typeface="Arial" panose="020B0604020202020204" pitchFamily="34" charset="0"/>
                        <a:buChar char="•"/>
                      </a:pPr>
                      <a:r>
                        <a:rPr lang="nl-NL" sz="1100" baseline="0" dirty="0" smtClean="0"/>
                        <a:t>Vastleggen doel in collegebesluit</a:t>
                      </a:r>
                      <a:endParaRPr lang="nl-NL" sz="1100" dirty="0"/>
                    </a:p>
                  </a:txBody>
                  <a:tcPr/>
                </a:tc>
              </a:tr>
              <a:tr h="370840">
                <a:tc>
                  <a:txBody>
                    <a:bodyPr/>
                    <a:lstStyle/>
                    <a:p>
                      <a:r>
                        <a:rPr lang="nl-NL" sz="1100" dirty="0" smtClean="0"/>
                        <a:t>Communicatie</a:t>
                      </a:r>
                      <a:endParaRPr lang="nl-NL" sz="1100" dirty="0"/>
                    </a:p>
                  </a:txBody>
                  <a:tcPr/>
                </a:tc>
                <a:tc>
                  <a:txBody>
                    <a:bodyPr/>
                    <a:lstStyle/>
                    <a:p>
                      <a:pPr marL="285750" indent="-285750">
                        <a:buFont typeface="Arial" panose="020B0604020202020204" pitchFamily="34" charset="0"/>
                        <a:buChar char="•"/>
                      </a:pPr>
                      <a:r>
                        <a:rPr lang="nl-NL" sz="1100" dirty="0" smtClean="0"/>
                        <a:t>Communiceren</a:t>
                      </a:r>
                      <a:r>
                        <a:rPr lang="nl-NL" sz="1100" baseline="0" dirty="0" smtClean="0"/>
                        <a:t> van vastgesteld beleid naar bewoners</a:t>
                      </a:r>
                      <a:endParaRPr lang="nl-NL" sz="1100" dirty="0"/>
                    </a:p>
                  </a:txBody>
                  <a:tcPr/>
                </a:tc>
              </a:tr>
              <a:tr h="370840">
                <a:tc>
                  <a:txBody>
                    <a:bodyPr/>
                    <a:lstStyle/>
                    <a:p>
                      <a:r>
                        <a:rPr lang="nl-NL" sz="1100" dirty="0" smtClean="0"/>
                        <a:t>Overeenkomst</a:t>
                      </a:r>
                      <a:endParaRPr lang="nl-NL" sz="1100" dirty="0"/>
                    </a:p>
                  </a:txBody>
                  <a:tcPr/>
                </a:tc>
                <a:tc>
                  <a:txBody>
                    <a:bodyPr/>
                    <a:lstStyle/>
                    <a:p>
                      <a:pPr marL="285750" indent="-285750">
                        <a:buFont typeface="Arial" panose="020B0604020202020204" pitchFamily="34" charset="0"/>
                        <a:buChar char="•"/>
                      </a:pPr>
                      <a:r>
                        <a:rPr lang="nl-NL" sz="1100" dirty="0" smtClean="0"/>
                        <a:t>Opstellen uniforme</a:t>
                      </a:r>
                      <a:r>
                        <a:rPr lang="nl-NL" sz="1100" baseline="0" dirty="0" smtClean="0"/>
                        <a:t> </a:t>
                      </a:r>
                      <a:r>
                        <a:rPr lang="nl-NL" sz="1100" dirty="0" smtClean="0"/>
                        <a:t>bewerkersovereenkomsten tussen</a:t>
                      </a:r>
                      <a:r>
                        <a:rPr lang="nl-NL" sz="1100" baseline="0" dirty="0" smtClean="0"/>
                        <a:t> DVO gemeenten en HVC</a:t>
                      </a:r>
                    </a:p>
                    <a:p>
                      <a:pPr marL="285750" indent="-285750">
                        <a:buFont typeface="Arial" panose="020B0604020202020204" pitchFamily="34" charset="0"/>
                        <a:buChar char="•"/>
                      </a:pPr>
                      <a:r>
                        <a:rPr lang="nl-NL" sz="1100" baseline="0" dirty="0" smtClean="0"/>
                        <a:t>Opstellen bewerkersovereenkomsten tussen HVC en sub-bewerkers</a:t>
                      </a:r>
                      <a:endParaRPr lang="nl-NL" sz="1100" dirty="0"/>
                    </a:p>
                  </a:txBody>
                  <a:tcPr/>
                </a:tc>
              </a:tr>
              <a:tr h="370840">
                <a:tc>
                  <a:txBody>
                    <a:bodyPr/>
                    <a:lstStyle/>
                    <a:p>
                      <a:r>
                        <a:rPr lang="nl-NL" sz="1100" dirty="0" smtClean="0"/>
                        <a:t>Uitvoering</a:t>
                      </a:r>
                      <a:endParaRPr lang="nl-NL" sz="1100" dirty="0"/>
                    </a:p>
                  </a:txBody>
                  <a:tcPr/>
                </a:tc>
                <a:tc>
                  <a:txBody>
                    <a:bodyPr/>
                    <a:lstStyle/>
                    <a:p>
                      <a:pPr marL="285750" indent="-285750">
                        <a:buFont typeface="Arial" panose="020B0604020202020204" pitchFamily="34" charset="0"/>
                        <a:buChar char="•"/>
                      </a:pPr>
                      <a:r>
                        <a:rPr lang="nl-NL" sz="1100" dirty="0" smtClean="0"/>
                        <a:t>Software die in compliance is met wetgeving</a:t>
                      </a:r>
                    </a:p>
                    <a:p>
                      <a:pPr marL="285750" indent="-285750">
                        <a:buFont typeface="Arial" panose="020B0604020202020204" pitchFamily="34" charset="0"/>
                        <a:buChar char="•"/>
                      </a:pPr>
                      <a:r>
                        <a:rPr lang="nl-NL" sz="1100" dirty="0" smtClean="0"/>
                        <a:t>Processen</a:t>
                      </a:r>
                      <a:r>
                        <a:rPr lang="nl-NL" sz="1100" baseline="0" dirty="0" smtClean="0"/>
                        <a:t> waarin gebruik persoonsgegevens zijn geborgd</a:t>
                      </a:r>
                      <a:endParaRPr lang="nl-NL" sz="1100" dirty="0"/>
                    </a:p>
                  </a:txBody>
                  <a:tcPr/>
                </a:tc>
              </a:tr>
              <a:tr h="370840">
                <a:tc>
                  <a:txBody>
                    <a:bodyPr/>
                    <a:lstStyle/>
                    <a:p>
                      <a:endParaRPr lang="nl-NL" sz="1100" dirty="0"/>
                    </a:p>
                  </a:txBody>
                  <a:tcPr/>
                </a:tc>
                <a:tc>
                  <a:txBody>
                    <a:bodyPr/>
                    <a:lstStyle/>
                    <a:p>
                      <a:pPr marL="171450" indent="-171450">
                        <a:buFont typeface="Arial" panose="020B0604020202020204" pitchFamily="34" charset="0"/>
                        <a:buChar char="•"/>
                      </a:pPr>
                      <a:endParaRPr lang="nl-NL" sz="1100" dirty="0"/>
                    </a:p>
                  </a:txBody>
                  <a:tcPr/>
                </a:tc>
              </a:tr>
            </a:tbl>
          </a:graphicData>
        </a:graphic>
      </p:graphicFrame>
    </p:spTree>
    <p:extLst>
      <p:ext uri="{BB962C8B-B14F-4D97-AF65-F5344CB8AC3E}">
        <p14:creationId xmlns:p14="http://schemas.microsoft.com/office/powerpoint/2010/main" val="2723529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9592" y="908720"/>
            <a:ext cx="7197725" cy="719138"/>
          </a:xfrm>
        </p:spPr>
        <p:txBody>
          <a:bodyPr/>
          <a:lstStyle/>
          <a:p>
            <a:r>
              <a:rPr lang="nl-NL" dirty="0" smtClean="0"/>
              <a:t>High </a:t>
            </a:r>
            <a:r>
              <a:rPr lang="nl-NL" dirty="0" err="1" smtClean="0"/>
              <a:t>Lights</a:t>
            </a:r>
            <a:r>
              <a:rPr lang="nl-NL" dirty="0" smtClean="0"/>
              <a:t> bewerkersovereenkomst</a:t>
            </a:r>
            <a:endParaRPr lang="nl-NL" dirty="0"/>
          </a:p>
        </p:txBody>
      </p:sp>
      <p:sp>
        <p:nvSpPr>
          <p:cNvPr id="3" name="Tijdelijke aanduiding voor inhoud 2"/>
          <p:cNvSpPr>
            <a:spLocks noGrp="1"/>
          </p:cNvSpPr>
          <p:nvPr>
            <p:ph idx="1"/>
          </p:nvPr>
        </p:nvSpPr>
        <p:spPr>
          <a:xfrm>
            <a:off x="971600" y="1916832"/>
            <a:ext cx="7197725" cy="3444875"/>
          </a:xfrm>
        </p:spPr>
        <p:txBody>
          <a:bodyPr/>
          <a:lstStyle/>
          <a:p>
            <a:pPr marL="0" lvl="0" indent="0">
              <a:buNone/>
            </a:pPr>
            <a:r>
              <a:rPr lang="nl-NL" b="1" dirty="0" smtClean="0">
                <a:solidFill>
                  <a:srgbClr val="FFFFFF"/>
                </a:solidFill>
              </a:rPr>
              <a:t>Doelen</a:t>
            </a:r>
          </a:p>
          <a:p>
            <a:pPr>
              <a:buFont typeface="Arial" panose="020B0604020202020204" pitchFamily="34" charset="0"/>
              <a:buChar char="•"/>
            </a:pPr>
            <a:r>
              <a:rPr lang="nl-NL" dirty="0" smtClean="0">
                <a:solidFill>
                  <a:srgbClr val="FFFFFF"/>
                </a:solidFill>
              </a:rPr>
              <a:t>Moet een afgeleide zijn van een doel dat is opgenomen in de verordening, college of raadsbesluit. </a:t>
            </a:r>
          </a:p>
          <a:p>
            <a:pPr marL="0" lvl="0" indent="0">
              <a:buNone/>
            </a:pPr>
            <a:r>
              <a:rPr lang="nl-NL" b="1" dirty="0" smtClean="0">
                <a:solidFill>
                  <a:srgbClr val="FFFFFF"/>
                </a:solidFill>
              </a:rPr>
              <a:t>Persoonsgegevens</a:t>
            </a:r>
            <a:r>
              <a:rPr lang="nl-NL" dirty="0">
                <a:solidFill>
                  <a:srgbClr val="FFFFFF"/>
                </a:solidFill>
              </a:rPr>
              <a:t>:</a:t>
            </a:r>
          </a:p>
          <a:p>
            <a:pPr lvl="0">
              <a:buFont typeface="Arial" panose="020B0604020202020204" pitchFamily="34" charset="0"/>
              <a:buChar char="•"/>
            </a:pPr>
            <a:r>
              <a:rPr lang="nl-NL" dirty="0">
                <a:solidFill>
                  <a:srgbClr val="FFFFFF"/>
                </a:solidFill>
              </a:rPr>
              <a:t>Beiden partijen zijn wettelijke verplicht om afspraken te maken en vast te leggen </a:t>
            </a:r>
            <a:r>
              <a:rPr lang="nl-NL" dirty="0" err="1">
                <a:solidFill>
                  <a:srgbClr val="FFFFFF"/>
                </a:solidFill>
              </a:rPr>
              <a:t>mbt</a:t>
            </a:r>
            <a:r>
              <a:rPr lang="nl-NL" dirty="0">
                <a:solidFill>
                  <a:srgbClr val="FFFFFF"/>
                </a:solidFill>
              </a:rPr>
              <a:t> de verwerking van persoonsgegevens:</a:t>
            </a:r>
          </a:p>
          <a:p>
            <a:pPr lvl="1">
              <a:buFont typeface="Arial" panose="020B0604020202020204" pitchFamily="34" charset="0"/>
              <a:buChar char="•"/>
            </a:pPr>
            <a:r>
              <a:rPr lang="nl-NL" dirty="0">
                <a:solidFill>
                  <a:srgbClr val="FFFFFF"/>
                </a:solidFill>
              </a:rPr>
              <a:t>NAW gegevens – nummer afvalpas- aantal ledigingsgegevens- kenteken – telefoonnummers- e-mail – rekeningnummer – inhoud verzoek/melding/klacht</a:t>
            </a:r>
          </a:p>
          <a:p>
            <a:pPr marL="0" lvl="0" indent="0">
              <a:buNone/>
            </a:pPr>
            <a:endParaRPr lang="nl-NL" dirty="0">
              <a:solidFill>
                <a:srgbClr val="FFFFFF"/>
              </a:solidFill>
            </a:endParaRPr>
          </a:p>
          <a:p>
            <a:endParaRPr lang="nl-NL" dirty="0"/>
          </a:p>
        </p:txBody>
      </p:sp>
    </p:spTree>
    <p:extLst>
      <p:ext uri="{BB962C8B-B14F-4D97-AF65-F5344CB8AC3E}">
        <p14:creationId xmlns:p14="http://schemas.microsoft.com/office/powerpoint/2010/main" val="1514412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a:xfrm>
            <a:off x="899592" y="2132856"/>
            <a:ext cx="7197725" cy="3444875"/>
          </a:xfrm>
        </p:spPr>
        <p:txBody>
          <a:bodyPr/>
          <a:lstStyle/>
          <a:p>
            <a:pPr marL="0" lvl="0" indent="0">
              <a:buNone/>
            </a:pPr>
            <a:r>
              <a:rPr lang="nl-NL" b="1" dirty="0">
                <a:solidFill>
                  <a:srgbClr val="FFFFFF"/>
                </a:solidFill>
              </a:rPr>
              <a:t>Geheimhouding</a:t>
            </a:r>
            <a:r>
              <a:rPr lang="nl-NL" dirty="0">
                <a:solidFill>
                  <a:srgbClr val="FFFFFF"/>
                </a:solidFill>
              </a:rPr>
              <a:t>:</a:t>
            </a:r>
          </a:p>
          <a:p>
            <a:pPr lvl="0">
              <a:buFont typeface="Arial" panose="020B0604020202020204" pitchFamily="34" charset="0"/>
              <a:buChar char="•"/>
            </a:pPr>
            <a:r>
              <a:rPr lang="nl-NL" dirty="0">
                <a:solidFill>
                  <a:srgbClr val="FFFFFF"/>
                </a:solidFill>
              </a:rPr>
              <a:t>Alle maatregelen treffen om geheimhouding te verzekeren, HVC zal de verplichting tot geheimhouding aan haar personeel en ingeschakelde personen opleggen. </a:t>
            </a:r>
          </a:p>
          <a:p>
            <a:pPr marL="0" lvl="0" indent="0">
              <a:buNone/>
            </a:pPr>
            <a:r>
              <a:rPr lang="nl-NL" b="1" dirty="0">
                <a:solidFill>
                  <a:srgbClr val="FFFFFF"/>
                </a:solidFill>
              </a:rPr>
              <a:t>Beveiliging</a:t>
            </a:r>
          </a:p>
          <a:p>
            <a:pPr lvl="0">
              <a:buFont typeface="Arial" panose="020B0604020202020204" pitchFamily="34" charset="0"/>
              <a:buChar char="•"/>
            </a:pPr>
            <a:r>
              <a:rPr lang="nl-NL" dirty="0">
                <a:solidFill>
                  <a:srgbClr val="FFFFFF"/>
                </a:solidFill>
              </a:rPr>
              <a:t>In de bijlagen worden de specifieke afspraken vastgelegd hoe HVC de persoonsgegevens technisch en organisatorisch beveiligd. </a:t>
            </a:r>
            <a:endParaRPr lang="nl-NL" b="1" dirty="0"/>
          </a:p>
          <a:p>
            <a:pPr marL="0" indent="0">
              <a:buNone/>
            </a:pPr>
            <a:r>
              <a:rPr lang="nl-NL" b="1" dirty="0" smtClean="0"/>
              <a:t>Controle</a:t>
            </a:r>
          </a:p>
          <a:p>
            <a:pPr>
              <a:buFont typeface="Arial" panose="020B0604020202020204" pitchFamily="34" charset="0"/>
              <a:buChar char="•"/>
            </a:pPr>
            <a:r>
              <a:rPr lang="nl-NL" dirty="0" smtClean="0"/>
              <a:t>Er kan controle uitgevoerd worden middels een audit</a:t>
            </a:r>
          </a:p>
          <a:p>
            <a:pPr marL="0" indent="0">
              <a:buNone/>
            </a:pPr>
            <a:r>
              <a:rPr lang="nl-NL" b="1" dirty="0" smtClean="0"/>
              <a:t>Beveiligingsincidenten</a:t>
            </a:r>
          </a:p>
          <a:p>
            <a:pPr>
              <a:buFont typeface="Arial" panose="020B0604020202020204" pitchFamily="34" charset="0"/>
              <a:buChar char="•"/>
            </a:pPr>
            <a:r>
              <a:rPr lang="nl-NL" dirty="0" smtClean="0"/>
              <a:t>De bewerker informeert zo spoedig mogelijk de verantwoordelijke zo spoedig mogelijk en treft maatregelen om het incident beperken of een nieuw incident te voorkomen. </a:t>
            </a:r>
          </a:p>
        </p:txBody>
      </p:sp>
    </p:spTree>
    <p:extLst>
      <p:ext uri="{BB962C8B-B14F-4D97-AF65-F5344CB8AC3E}">
        <p14:creationId xmlns:p14="http://schemas.microsoft.com/office/powerpoint/2010/main" val="2080857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2420888"/>
            <a:ext cx="5816088" cy="2243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6109954"/>
      </p:ext>
    </p:extLst>
  </p:cSld>
  <p:clrMapOvr>
    <a:masterClrMapping/>
  </p:clrMapOvr>
</p:sld>
</file>

<file path=ppt/theme/theme1.xml><?xml version="1.0" encoding="utf-8"?>
<a:theme xmlns:a="http://schemas.openxmlformats.org/drawingml/2006/main" name="HVCPresentatie">
  <a:themeElements>
    <a:clrScheme name="intro met subtit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tro met subtitel">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71A32"/>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a:cs typeface="ＭＳ Ｐゴシック"/>
          </a:defRPr>
        </a:defPPr>
      </a:lstStyle>
    </a:spDef>
    <a:lnDef>
      <a:spPr bwMode="auto">
        <a:xfrm>
          <a:off x="0" y="0"/>
          <a:ext cx="1" cy="1"/>
        </a:xfrm>
        <a:custGeom>
          <a:avLst/>
          <a:gdLst/>
          <a:ahLst/>
          <a:cxnLst/>
          <a:rect l="0" t="0" r="0" b="0"/>
          <a:pathLst/>
        </a:custGeom>
        <a:solidFill>
          <a:srgbClr val="A71A32"/>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a:cs typeface="ＭＳ Ｐゴシック"/>
          </a:defRPr>
        </a:defPPr>
      </a:lstStyle>
    </a:lnDef>
  </a:objectDefaults>
  <a:extraClrSchemeLst>
    <a:extraClrScheme>
      <a:clrScheme name="intro met subtit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ro met subtit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ro met subtit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ro met subtit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ro met subtit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ro met subtit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ro met subtit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ro met subtit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ro met subtit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ro met subtit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ro met subtit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ro met subtit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intro met subtitel">
  <a:themeElements>
    <a:clrScheme name="intro met subtit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tro met subtit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71A3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A71A3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intro met subtit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ro met subtit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ro met subtit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ro met subtit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ro met subtit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ro met subtit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ro met subtit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ro met subtit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ro met subtit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ro met subtit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ro met subtit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ro met subtit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 met subtitel">
  <a:themeElements>
    <a:clrScheme name="intro met subtit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tro met subtitel">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71A3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spDef>
    <a:lnDef>
      <a:spPr bwMode="auto">
        <a:xfrm>
          <a:off x="0" y="0"/>
          <a:ext cx="1" cy="1"/>
        </a:xfrm>
        <a:custGeom>
          <a:avLst/>
          <a:gdLst/>
          <a:ahLst/>
          <a:cxnLst/>
          <a:rect l="0" t="0" r="0" b="0"/>
          <a:pathLst/>
        </a:custGeom>
        <a:solidFill>
          <a:srgbClr val="A71A3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pitchFamily="34" charset="0"/>
            <a:ea typeface="ＭＳ Ｐゴシック" pitchFamily="34" charset="-128"/>
          </a:defRPr>
        </a:defPPr>
      </a:lstStyle>
    </a:lnDef>
  </a:objectDefaults>
  <a:extraClrSchemeLst>
    <a:extraClrScheme>
      <a:clrScheme name="intro met subtit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ro met subtit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ro met subtit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ro met subtit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ro met subtit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ro met subtit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ro met subtit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ro met subtit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ro met subtit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ro met subtit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ro met subtit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ro met subtit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HVCPresentatie">
  <a:themeElements>
    <a:clrScheme name="intro met subtit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tro met subtitel">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71A32"/>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a:cs typeface="ＭＳ Ｐゴシック"/>
          </a:defRPr>
        </a:defPPr>
      </a:lstStyle>
    </a:spDef>
    <a:lnDef>
      <a:spPr bwMode="auto">
        <a:xfrm>
          <a:off x="0" y="0"/>
          <a:ext cx="1" cy="1"/>
        </a:xfrm>
        <a:custGeom>
          <a:avLst/>
          <a:gdLst/>
          <a:ahLst/>
          <a:cxnLst/>
          <a:rect l="0" t="0" r="0" b="0"/>
          <a:pathLst/>
        </a:custGeom>
        <a:solidFill>
          <a:srgbClr val="A71A32"/>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a:cs typeface="ＭＳ Ｐゴシック"/>
          </a:defRPr>
        </a:defPPr>
      </a:lstStyle>
    </a:lnDef>
  </a:objectDefaults>
  <a:extraClrSchemeLst>
    <a:extraClrScheme>
      <a:clrScheme name="intro met subtit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ro met subtit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ro met subtit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ro met subtit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ro met subtit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ro met subtit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ro met subtit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ro met subtit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ro met subtit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ro met subtit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ro met subtit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ro met subtit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intro met subtitel">
  <a:themeElements>
    <a:clrScheme name="intro met subtit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tro met subtitel">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intro met subtit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ro met subtit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ro met subtit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ro met subtit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ro met subtit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ro met subtit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ro met subtit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ro met subtit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ro met subtit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ro met subtit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ro met subtit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ro met subtit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intro met subtitel">
  <a:themeElements>
    <a:clrScheme name="intro met subtit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tro met subtit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71A3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A71A3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intro met subtit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ro met subtit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ro met subtit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ro met subtit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ro met subtit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ro met subtit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ro met subtit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ro met subtit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ro met subtit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ro met subtit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ro met subtit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ro met subtit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HVCPresentatie">
  <a:themeElements>
    <a:clrScheme name="intro met subtit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tro met subtitel">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71A32"/>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a:cs typeface="ＭＳ Ｐゴシック"/>
          </a:defRPr>
        </a:defPPr>
      </a:lstStyle>
    </a:spDef>
    <a:lnDef>
      <a:spPr bwMode="auto">
        <a:xfrm>
          <a:off x="0" y="0"/>
          <a:ext cx="1" cy="1"/>
        </a:xfrm>
        <a:custGeom>
          <a:avLst/>
          <a:gdLst/>
          <a:ahLst/>
          <a:cxnLst/>
          <a:rect l="0" t="0" r="0" b="0"/>
          <a:pathLst/>
        </a:custGeom>
        <a:solidFill>
          <a:srgbClr val="A71A32"/>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a:cs typeface="ＭＳ Ｐゴシック"/>
          </a:defRPr>
        </a:defPPr>
      </a:lstStyle>
    </a:lnDef>
  </a:objectDefaults>
  <a:extraClrSchemeLst>
    <a:extraClrScheme>
      <a:clrScheme name="intro met subtit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ro met subtit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ro met subtit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ro met subtit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ro met subtit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ro met subtit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ro met subtit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ro met subtit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ro met subtit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ro met subtit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ro met subtit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ro met subtit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intro met subtitel">
  <a:themeElements>
    <a:clrScheme name="intro met subtit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tro met subtit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71A3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A71A3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intro met subtit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ro met subtit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ro met subtit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ro met subtit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ro met subtit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ro met subtit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ro met subtit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ro met subtit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ro met subtit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ro met subtit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ro met subtit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ro met subtit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intro met subtitel">
  <a:themeElements>
    <a:clrScheme name="intro met subtit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ntro met subtite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71A3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A71A32"/>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intro met subtit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ro met subtit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ro met subtit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ro met subtit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ro met subtit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ro met subtit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ro met subtit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ro met subtit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ro met subtit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ro met subtit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ro met subtit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ro met subtit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HVCPresentatie">
  <a:themeElements>
    <a:clrScheme name="Grijswaarden">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intro met subtitel">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71A32"/>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a:cs typeface="ＭＳ Ｐゴシック"/>
          </a:defRPr>
        </a:defPPr>
      </a:lstStyle>
    </a:spDef>
    <a:lnDef>
      <a:spPr bwMode="auto">
        <a:xfrm>
          <a:off x="0" y="0"/>
          <a:ext cx="1" cy="1"/>
        </a:xfrm>
        <a:custGeom>
          <a:avLst/>
          <a:gdLst/>
          <a:ahLst/>
          <a:cxnLst/>
          <a:rect l="0" t="0" r="0" b="0"/>
          <a:pathLst/>
        </a:custGeom>
        <a:solidFill>
          <a:srgbClr val="A71A32"/>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a:cs typeface="ＭＳ Ｐゴシック"/>
          </a:defRPr>
        </a:defPPr>
      </a:lstStyle>
    </a:lnDef>
  </a:objectDefaults>
  <a:extraClrSchemeLst>
    <a:extraClrScheme>
      <a:clrScheme name="intro met subtit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ntro met subtit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ntro met subtit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ntro met subtit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ntro met subtit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ntro met subtit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ntro met subtit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ntro met subtit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ntro met subtit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ntro met subtit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ntro met subtit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ntro met subtit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HVCPresentatie</Template>
  <TotalTime>16894</TotalTime>
  <Words>421</Words>
  <Application>Microsoft Office PowerPoint</Application>
  <PresentationFormat>Diavoorstelling (4:3)</PresentationFormat>
  <Paragraphs>63</Paragraphs>
  <Slides>10</Slides>
  <Notes>1</Notes>
  <HiddenSlides>0</HiddenSlides>
  <MMClips>0</MMClips>
  <ScaleCrop>false</ScaleCrop>
  <HeadingPairs>
    <vt:vector size="6" baseType="variant">
      <vt:variant>
        <vt:lpstr>Gebruikte lettertypen</vt:lpstr>
      </vt:variant>
      <vt:variant>
        <vt:i4>5</vt:i4>
      </vt:variant>
      <vt:variant>
        <vt:lpstr>Thema</vt:lpstr>
      </vt:variant>
      <vt:variant>
        <vt:i4>10</vt:i4>
      </vt:variant>
      <vt:variant>
        <vt:lpstr>Diatitels</vt:lpstr>
      </vt:variant>
      <vt:variant>
        <vt:i4>10</vt:i4>
      </vt:variant>
    </vt:vector>
  </HeadingPairs>
  <TitlesOfParts>
    <vt:vector size="25" baseType="lpstr">
      <vt:lpstr>ＭＳ Ｐゴシック</vt:lpstr>
      <vt:lpstr>Arial</vt:lpstr>
      <vt:lpstr>Calibri</vt:lpstr>
      <vt:lpstr>Times</vt:lpstr>
      <vt:lpstr>Verdana</vt:lpstr>
      <vt:lpstr>HVCPresentatie</vt:lpstr>
      <vt:lpstr>intro met subtitel</vt:lpstr>
      <vt:lpstr>1_HVCPresentatie</vt:lpstr>
      <vt:lpstr>3_intro met subtitel</vt:lpstr>
      <vt:lpstr>1_intro met subtitel</vt:lpstr>
      <vt:lpstr>2_HVCPresentatie</vt:lpstr>
      <vt:lpstr>2_intro met subtitel</vt:lpstr>
      <vt:lpstr>4_intro met subtitel</vt:lpstr>
      <vt:lpstr>3_HVCPresentatie</vt:lpstr>
      <vt:lpstr>5_intro met subtitel</vt:lpstr>
      <vt:lpstr>Privacy binnen de Drechtsteden</vt:lpstr>
      <vt:lpstr>Inhoud</vt:lpstr>
      <vt:lpstr> Aanleiding </vt:lpstr>
      <vt:lpstr>Arnhem </vt:lpstr>
      <vt:lpstr>PowerPoint-presentatie</vt:lpstr>
      <vt:lpstr>Proces borging gegevens bescherming</vt:lpstr>
      <vt:lpstr>High Lights bewerkersovereenkomst</vt:lpstr>
      <vt:lpstr>PowerPoint-presentatie</vt:lpstr>
      <vt:lpstr>PowerPoint-presentatie</vt:lpstr>
      <vt:lpstr>Waar staat HVC nu?</vt:lpstr>
    </vt:vector>
  </TitlesOfParts>
  <Company>HVC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Financiële stand van zaken HVC</dc:title>
  <dc:creator>m.vandenberg;m.van eerden</dc:creator>
  <cp:lastModifiedBy>Koelewijn, AFM</cp:lastModifiedBy>
  <cp:revision>494</cp:revision>
  <cp:lastPrinted>2017-09-15T07:06:11Z</cp:lastPrinted>
  <dcterms:created xsi:type="dcterms:W3CDTF">2013-11-11T23:05:41Z</dcterms:created>
  <dcterms:modified xsi:type="dcterms:W3CDTF">2017-10-05T16:48:36Z</dcterms:modified>
</cp:coreProperties>
</file>