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610" autoAdjust="0"/>
  </p:normalViewPr>
  <p:slideViewPr>
    <p:cSldViewPr>
      <p:cViewPr varScale="1">
        <p:scale>
          <a:sx n="115" d="100"/>
          <a:sy n="115" d="100"/>
        </p:scale>
        <p:origin x="-4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03818D1-1042-451E-96DC-9F24E3469A5A}" type="datetimeFigureOut">
              <a:rPr lang="nl-NL"/>
              <a:pPr>
                <a:defRPr/>
              </a:pPr>
              <a:t>23-5-2013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DD365EA-E066-497A-AF4B-2D6196DDF1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0561-642B-4217-99E3-9C0F8C7D0A4F}" type="datetimeFigureOut">
              <a:rPr lang="nl-NL"/>
              <a:pPr>
                <a:defRPr/>
              </a:pPr>
              <a:t>23-5-2013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D301C-07DF-4860-BF14-0B4A786FF26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CD727-20BF-4D98-9F4C-0D91FD26DC32}" type="datetimeFigureOut">
              <a:rPr lang="nl-NL"/>
              <a:pPr>
                <a:defRPr/>
              </a:pPr>
              <a:t>23-5-2013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1B261-6370-4550-8EE5-E83C94023A1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3AB9D-EAAE-4875-8C98-DC3E6BB69DFF}" type="datetimeFigureOut">
              <a:rPr lang="nl-NL"/>
              <a:pPr>
                <a:defRPr/>
              </a:pPr>
              <a:t>23-5-2013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41191-C64C-4682-86C8-1D05E3BF1D9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3C107-17CE-4014-8448-DEE617E8B971}" type="datetimeFigureOut">
              <a:rPr lang="nl-NL"/>
              <a:pPr>
                <a:defRPr/>
              </a:pPr>
              <a:t>23-5-2013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0E681-E14C-4C7D-80DD-815E438E4B1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2D246-C5FA-4957-A26D-72127538504F}" type="datetimeFigureOut">
              <a:rPr lang="nl-NL"/>
              <a:pPr>
                <a:defRPr/>
              </a:pPr>
              <a:t>23-5-2013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1C5B1-691A-4BE0-A893-DF46E592767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E282D-157B-4A1C-B87D-672E03B0542C}" type="datetimeFigureOut">
              <a:rPr lang="nl-NL"/>
              <a:pPr>
                <a:defRPr/>
              </a:pPr>
              <a:t>23-5-2013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84F1E-015C-4C93-9678-42F7040C843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8FAF4-7CE2-42B0-A918-E3DD3DD98A80}" type="datetimeFigureOut">
              <a:rPr lang="nl-NL"/>
              <a:pPr>
                <a:defRPr/>
              </a:pPr>
              <a:t>23-5-2013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624F3-8457-4807-91A4-F65B7DBE124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27E9C-BB4F-4065-9BA4-D9B1BB28C5D2}" type="datetimeFigureOut">
              <a:rPr lang="nl-NL"/>
              <a:pPr>
                <a:defRPr/>
              </a:pPr>
              <a:t>23-5-2013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4EC61-C065-4F75-8DD6-0EF602540D8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5298-621A-497C-BBC0-FD1A06CB8403}" type="datetimeFigureOut">
              <a:rPr lang="nl-NL"/>
              <a:pPr>
                <a:defRPr/>
              </a:pPr>
              <a:t>23-5-2013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ACDA5-1534-4FC4-B19B-658CB3422AF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C9000-4AC5-4063-94EF-FD1B90AAC4A9}" type="datetimeFigureOut">
              <a:rPr lang="nl-NL"/>
              <a:pPr>
                <a:defRPr/>
              </a:pPr>
              <a:t>23-5-2013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E3F8-FC8B-46DE-8B29-AE265355C67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A1732-DCE2-490A-8864-65A118DB0BCB}" type="datetimeFigureOut">
              <a:rPr lang="nl-NL"/>
              <a:pPr>
                <a:defRPr/>
              </a:pPr>
              <a:t>23-5-2013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DEF46-2083-473F-AA62-F1513AD25E1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C718C3-1EC9-40EF-AE51-612305D3ECD9}" type="datetimeFigureOut">
              <a:rPr lang="nl-NL"/>
              <a:pPr>
                <a:defRPr/>
              </a:pPr>
              <a:t>23-5-2013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848B1A-E916-477A-A1D5-F6818976034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Rekenkamercommissie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>
                <a:solidFill>
                  <a:schemeClr val="tx1"/>
                </a:solidFill>
              </a:rPr>
              <a:t>Jaarplan 2013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 smtClean="0"/>
              <a:t>Bespreking met auditcommissie dinsdag 21 mei 2013</a:t>
            </a:r>
            <a:endParaRPr lang="nl-NL" sz="2000" dirty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 l="29083" t="51793" r="54187" b="34268"/>
          <a:stretch>
            <a:fillRect/>
          </a:stretch>
        </p:blipFill>
        <p:spPr bwMode="auto">
          <a:xfrm>
            <a:off x="3132138" y="981075"/>
            <a:ext cx="3059112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Randvoorwaarden</a:t>
            </a:r>
          </a:p>
        </p:txBody>
      </p:sp>
      <p:sp>
        <p:nvSpPr>
          <p:cNvPr id="15362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Overeenkomst met gemeente Dordrecht</a:t>
            </a:r>
          </a:p>
          <a:p>
            <a:pPr lvl="1"/>
            <a:r>
              <a:rPr lang="nl-NL" smtClean="0"/>
              <a:t>Verlengd tot en met 2014</a:t>
            </a:r>
          </a:p>
          <a:p>
            <a:pPr lvl="1"/>
            <a:r>
              <a:rPr lang="nl-NL" smtClean="0"/>
              <a:t>Budget €10.000 per jaar</a:t>
            </a:r>
          </a:p>
          <a:p>
            <a:pPr lvl="1"/>
            <a:r>
              <a:rPr lang="nl-NL" smtClean="0"/>
              <a:t>Een onderzoek per twee jaar (à 50 dagen)</a:t>
            </a:r>
          </a:p>
          <a:p>
            <a:r>
              <a:rPr lang="nl-NL" smtClean="0"/>
              <a:t>Voorkeuren auditcommissie</a:t>
            </a:r>
          </a:p>
          <a:p>
            <a:pPr lvl="1"/>
            <a:r>
              <a:rPr lang="nl-NL" smtClean="0"/>
              <a:t>Geen kroniek</a:t>
            </a:r>
          </a:p>
          <a:p>
            <a:pPr lvl="1"/>
            <a:r>
              <a:rPr lang="nl-NL" smtClean="0"/>
              <a:t>Gericht op leren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 l="29083" t="51793" r="54187" b="34268"/>
          <a:stretch>
            <a:fillRect/>
          </a:stretch>
        </p:blipFill>
        <p:spPr bwMode="auto">
          <a:xfrm>
            <a:off x="6011863" y="5157788"/>
            <a:ext cx="3059112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Terugblik 2012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Publicaties: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Jaarverslag 2011 (31 maart)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Haven-Zuid (11 oktober)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dirty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 l="29083" t="51793" r="54187" b="34268"/>
          <a:stretch>
            <a:fillRect/>
          </a:stretch>
        </p:blipFill>
        <p:spPr bwMode="auto">
          <a:xfrm>
            <a:off x="6011863" y="5157788"/>
            <a:ext cx="3059112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Stappen in 2013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Voorbereiding plan 2013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Gesprek griffier, voorzitter AC (9 april)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Gesprek met AC (21 mei)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Voorstel uitwerken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Uitvoeren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Publiceren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dirty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 l="29083" t="51793" r="54187" b="34268"/>
          <a:stretch>
            <a:fillRect/>
          </a:stretch>
        </p:blipFill>
        <p:spPr bwMode="auto">
          <a:xfrm>
            <a:off x="6011863" y="5157788"/>
            <a:ext cx="3059112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 l="29083" t="51793" r="54187" b="34268"/>
          <a:stretch>
            <a:fillRect/>
          </a:stretch>
        </p:blipFill>
        <p:spPr bwMode="auto">
          <a:xfrm>
            <a:off x="6011863" y="5157788"/>
            <a:ext cx="3059112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Selectie van onderwerpen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Uitgangspunten: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Regionaal relevant, of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100% Alblasserdam, of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Tussenvorm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Hulpvragen: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Wat wil je als raad écht weten?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smtClean="0"/>
              <a:t>Bij onbeperkt onderzoeksbudget:</a:t>
            </a:r>
          </a:p>
          <a:p>
            <a:pPr marL="360363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wat zou je laten uitzoeken?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Mogelijke onderwerpen</a:t>
            </a:r>
          </a:p>
        </p:txBody>
      </p:sp>
      <p:sp>
        <p:nvSpPr>
          <p:cNvPr id="19458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ICT Drechtsteden</a:t>
            </a:r>
          </a:p>
          <a:p>
            <a:r>
              <a:rPr lang="nl-NL" smtClean="0"/>
              <a:t>Servicecentrum Drechtsteden</a:t>
            </a:r>
          </a:p>
          <a:p>
            <a:r>
              <a:rPr lang="nl-NL" smtClean="0"/>
              <a:t>ROM-D</a:t>
            </a:r>
          </a:p>
          <a:p>
            <a:r>
              <a:rPr lang="nl-NL" smtClean="0"/>
              <a:t>Samenwerking Drechtraad-gemeenteraad</a:t>
            </a:r>
          </a:p>
          <a:p>
            <a:r>
              <a:rPr lang="nl-NL" smtClean="0"/>
              <a:t>Noordoevers</a:t>
            </a:r>
          </a:p>
          <a:p>
            <a:endParaRPr lang="nl-NL" smtClean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 l="29083" t="51793" r="54187" b="34268"/>
          <a:stretch>
            <a:fillRect/>
          </a:stretch>
        </p:blipFill>
        <p:spPr bwMode="auto">
          <a:xfrm>
            <a:off x="6011863" y="5157788"/>
            <a:ext cx="3059112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107</Words>
  <Application>Microsoft Office PowerPoint</Application>
  <PresentationFormat>Diavoorstelling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Ontwerpsjabloon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Calibri</vt:lpstr>
      <vt:lpstr>Arial</vt:lpstr>
      <vt:lpstr>Kantoorthema</vt:lpstr>
      <vt:lpstr>Rekenkamercommissie</vt:lpstr>
      <vt:lpstr>Randvoorwaarden</vt:lpstr>
      <vt:lpstr>Terugblik 2012</vt:lpstr>
      <vt:lpstr>Stappen in 2013</vt:lpstr>
      <vt:lpstr>Selectie van onderwerpen </vt:lpstr>
      <vt:lpstr>Mogelijke onderwerpen</vt:lpstr>
    </vt:vector>
  </TitlesOfParts>
  <Company>Algemene Rekenkamer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Rekenkamercommissie</dc:title>
  <dc:creator>Kerseboom, Jeroen</dc:creator>
  <cp:lastModifiedBy>jro006@grid</cp:lastModifiedBy>
  <cp:revision>13</cp:revision>
  <dcterms:created xsi:type="dcterms:W3CDTF">2013-05-21T11:52:16Z</dcterms:created>
  <dcterms:modified xsi:type="dcterms:W3CDTF">2013-05-23T07:29:21Z</dcterms:modified>
</cp:coreProperties>
</file>