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102330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6929E-6CF9-4AE5-95F1-F7BCE908A47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EAA747B7-BC0C-400A-A42E-1C9D69A52A49}">
      <dgm:prSet phldrT="[Tekst]"/>
      <dgm:spPr/>
      <dgm:t>
        <a:bodyPr/>
        <a:lstStyle/>
        <a:p>
          <a:r>
            <a:rPr lang="nl-NL" dirty="0" smtClean="0"/>
            <a:t>DSB</a:t>
          </a:r>
          <a:endParaRPr lang="nl-NL" dirty="0"/>
        </a:p>
      </dgm:t>
    </dgm:pt>
    <dgm:pt modelId="{E40ED892-162E-4D15-AD20-12B4C23634CC}" type="parTrans" cxnId="{ED01C6AA-7BC1-4770-8C18-9D3521873126}">
      <dgm:prSet/>
      <dgm:spPr/>
      <dgm:t>
        <a:bodyPr/>
        <a:lstStyle/>
        <a:p>
          <a:endParaRPr lang="nl-NL"/>
        </a:p>
      </dgm:t>
    </dgm:pt>
    <dgm:pt modelId="{6FB486E7-EB95-4D55-BAA2-3BFF4F643486}" type="sibTrans" cxnId="{ED01C6AA-7BC1-4770-8C18-9D3521873126}">
      <dgm:prSet/>
      <dgm:spPr/>
      <dgm:t>
        <a:bodyPr/>
        <a:lstStyle/>
        <a:p>
          <a:endParaRPr lang="nl-NL"/>
        </a:p>
      </dgm:t>
    </dgm:pt>
    <dgm:pt modelId="{35FE3B3F-B000-4544-92B6-E76A3103FFDD}">
      <dgm:prSet phldrT="[Tekst]"/>
      <dgm:spPr/>
      <dgm:t>
        <a:bodyPr/>
        <a:lstStyle/>
        <a:p>
          <a:r>
            <a:rPr lang="nl-NL"/>
            <a:t>pfo sociaal</a:t>
          </a:r>
        </a:p>
      </dgm:t>
    </dgm:pt>
    <dgm:pt modelId="{3F16FE53-F050-4E1E-ADCC-68D5FC105779}" type="parTrans" cxnId="{5D4EEB20-D30B-40D4-B53B-B0AC1E116B71}">
      <dgm:prSet/>
      <dgm:spPr/>
      <dgm:t>
        <a:bodyPr/>
        <a:lstStyle/>
        <a:p>
          <a:endParaRPr lang="nl-NL"/>
        </a:p>
      </dgm:t>
    </dgm:pt>
    <dgm:pt modelId="{6085BDBF-13EF-4427-8FF8-E89197DA5670}" type="sibTrans" cxnId="{5D4EEB20-D30B-40D4-B53B-B0AC1E116B71}">
      <dgm:prSet/>
      <dgm:spPr/>
      <dgm:t>
        <a:bodyPr/>
        <a:lstStyle/>
        <a:p>
          <a:endParaRPr lang="nl-NL"/>
        </a:p>
      </dgm:t>
    </dgm:pt>
    <dgm:pt modelId="{EADF0712-D397-40C9-920D-B7C20F427C18}">
      <dgm:prSet phldrT="[Tekst]"/>
      <dgm:spPr/>
      <dgm:t>
        <a:bodyPr/>
        <a:lstStyle/>
        <a:p>
          <a:r>
            <a:rPr lang="nl-NL"/>
            <a:t>mt sociaal</a:t>
          </a:r>
        </a:p>
      </dgm:t>
    </dgm:pt>
    <dgm:pt modelId="{60DA75A2-0718-4B12-BEEB-93856738536B}" type="parTrans" cxnId="{D809D89C-0717-4CDA-B562-010B183D2499}">
      <dgm:prSet/>
      <dgm:spPr/>
      <dgm:t>
        <a:bodyPr/>
        <a:lstStyle/>
        <a:p>
          <a:endParaRPr lang="nl-NL"/>
        </a:p>
      </dgm:t>
    </dgm:pt>
    <dgm:pt modelId="{D5390162-952E-4C17-A79A-75932733A25E}" type="sibTrans" cxnId="{D809D89C-0717-4CDA-B562-010B183D2499}">
      <dgm:prSet/>
      <dgm:spPr/>
      <dgm:t>
        <a:bodyPr/>
        <a:lstStyle/>
        <a:p>
          <a:endParaRPr lang="nl-NL"/>
        </a:p>
      </dgm:t>
    </dgm:pt>
    <dgm:pt modelId="{F4987055-83F6-4920-BDE0-552A6845276C}">
      <dgm:prSet phldrT="[Tekst]"/>
      <dgm:spPr/>
      <dgm:t>
        <a:bodyPr/>
        <a:lstStyle/>
        <a:p>
          <a:r>
            <a:rPr lang="nl-NL"/>
            <a:t>pfo middelen</a:t>
          </a:r>
        </a:p>
      </dgm:t>
    </dgm:pt>
    <dgm:pt modelId="{701385F8-45E1-4390-9819-7E659A4B58D0}" type="parTrans" cxnId="{DA3AA020-ED9B-495A-8A8E-94FE8F7C828C}">
      <dgm:prSet/>
      <dgm:spPr/>
      <dgm:t>
        <a:bodyPr/>
        <a:lstStyle/>
        <a:p>
          <a:endParaRPr lang="nl-NL"/>
        </a:p>
      </dgm:t>
    </dgm:pt>
    <dgm:pt modelId="{D126343E-C8B3-43BF-B22A-748A5811C1E8}" type="sibTrans" cxnId="{DA3AA020-ED9B-495A-8A8E-94FE8F7C828C}">
      <dgm:prSet/>
      <dgm:spPr/>
      <dgm:t>
        <a:bodyPr/>
        <a:lstStyle/>
        <a:p>
          <a:endParaRPr lang="nl-NL"/>
        </a:p>
      </dgm:t>
    </dgm:pt>
    <dgm:pt modelId="{56A1099E-F0D1-4075-8C64-4D1074A8D8F7}">
      <dgm:prSet phldrT="[Tekst]"/>
      <dgm:spPr/>
      <dgm:t>
        <a:bodyPr/>
        <a:lstStyle/>
        <a:p>
          <a:r>
            <a:rPr lang="nl-NL"/>
            <a:t>mt middelen</a:t>
          </a:r>
        </a:p>
      </dgm:t>
    </dgm:pt>
    <dgm:pt modelId="{9CF64D53-AFA9-477C-A85D-1BE4FA6940D0}" type="parTrans" cxnId="{7C76F6C0-E4C1-4FC2-BB8D-CE5CE1F17A0D}">
      <dgm:prSet/>
      <dgm:spPr/>
      <dgm:t>
        <a:bodyPr/>
        <a:lstStyle/>
        <a:p>
          <a:endParaRPr lang="nl-NL"/>
        </a:p>
      </dgm:t>
    </dgm:pt>
    <dgm:pt modelId="{3A946667-14DD-4408-B870-47E9CE2199CC}" type="sibTrans" cxnId="{7C76F6C0-E4C1-4FC2-BB8D-CE5CE1F17A0D}">
      <dgm:prSet/>
      <dgm:spPr/>
      <dgm:t>
        <a:bodyPr/>
        <a:lstStyle/>
        <a:p>
          <a:endParaRPr lang="nl-NL"/>
        </a:p>
      </dgm:t>
    </dgm:pt>
    <dgm:pt modelId="{B851378F-979B-4BD9-AB9B-ED241A76B626}">
      <dgm:prSet/>
      <dgm:spPr/>
      <dgm:t>
        <a:bodyPr/>
        <a:lstStyle/>
        <a:p>
          <a:r>
            <a:rPr lang="nl-NL"/>
            <a:t>SDD/lokaal beleid &amp; uitvoering</a:t>
          </a:r>
        </a:p>
      </dgm:t>
    </dgm:pt>
    <dgm:pt modelId="{F2C58DB1-2261-4FB3-8550-A43218A1E588}" type="parTrans" cxnId="{FD4488AB-4039-484A-A79D-BB838940B188}">
      <dgm:prSet/>
      <dgm:spPr/>
      <dgm:t>
        <a:bodyPr/>
        <a:lstStyle/>
        <a:p>
          <a:endParaRPr lang="nl-NL"/>
        </a:p>
      </dgm:t>
    </dgm:pt>
    <dgm:pt modelId="{05F15A91-2C64-4A4E-A207-3CC6DB3B0D4E}" type="sibTrans" cxnId="{FD4488AB-4039-484A-A79D-BB838940B188}">
      <dgm:prSet/>
      <dgm:spPr/>
      <dgm:t>
        <a:bodyPr/>
        <a:lstStyle/>
        <a:p>
          <a:endParaRPr lang="nl-NL"/>
        </a:p>
      </dgm:t>
    </dgm:pt>
    <dgm:pt modelId="{BBA1607F-C206-4717-A548-C646D7C694F0}">
      <dgm:prSet/>
      <dgm:spPr/>
      <dgm:t>
        <a:bodyPr/>
        <a:lstStyle/>
        <a:p>
          <a:r>
            <a:rPr lang="nl-NL"/>
            <a:t>SCD/lokale uitvoering</a:t>
          </a:r>
        </a:p>
      </dgm:t>
    </dgm:pt>
    <dgm:pt modelId="{470CEC73-99F9-41A7-B503-BB518AC14D78}" type="parTrans" cxnId="{060167EB-AE60-4A78-A347-2EC1F146F469}">
      <dgm:prSet/>
      <dgm:spPr/>
      <dgm:t>
        <a:bodyPr/>
        <a:lstStyle/>
        <a:p>
          <a:endParaRPr lang="nl-NL"/>
        </a:p>
      </dgm:t>
    </dgm:pt>
    <dgm:pt modelId="{57E43F03-E1D8-40B4-B00A-258B8D769606}" type="sibTrans" cxnId="{060167EB-AE60-4A78-A347-2EC1F146F469}">
      <dgm:prSet/>
      <dgm:spPr/>
      <dgm:t>
        <a:bodyPr/>
        <a:lstStyle/>
        <a:p>
          <a:endParaRPr lang="nl-NL"/>
        </a:p>
      </dgm:t>
    </dgm:pt>
    <dgm:pt modelId="{89836FBA-EC0C-4842-AD33-8578E4B050F5}">
      <dgm:prSet/>
      <dgm:spPr/>
      <dgm:t>
        <a:bodyPr/>
        <a:lstStyle/>
        <a:p>
          <a:r>
            <a:rPr lang="nl-NL"/>
            <a:t>coordinatie externe betrekkingen</a:t>
          </a:r>
        </a:p>
      </dgm:t>
    </dgm:pt>
    <dgm:pt modelId="{93223F66-9F46-430D-9B92-073B0D653D5E}" type="parTrans" cxnId="{5759075C-97EE-4246-9627-102B12DA6AAC}">
      <dgm:prSet/>
      <dgm:spPr/>
      <dgm:t>
        <a:bodyPr/>
        <a:lstStyle/>
        <a:p>
          <a:endParaRPr lang="nl-NL"/>
        </a:p>
      </dgm:t>
    </dgm:pt>
    <dgm:pt modelId="{6614615C-5399-4136-B8B7-4F09ED936A23}" type="sibTrans" cxnId="{5759075C-97EE-4246-9627-102B12DA6AAC}">
      <dgm:prSet/>
      <dgm:spPr/>
      <dgm:t>
        <a:bodyPr/>
        <a:lstStyle/>
        <a:p>
          <a:endParaRPr lang="nl-NL"/>
        </a:p>
      </dgm:t>
    </dgm:pt>
    <dgm:pt modelId="{1AD1633D-5543-499D-8ADD-7B0819951585}">
      <dgm:prSet/>
      <dgm:spPr/>
      <dgm:t>
        <a:bodyPr/>
        <a:lstStyle/>
        <a:p>
          <a:r>
            <a:rPr lang="en-US" dirty="0" err="1" smtClean="0"/>
            <a:t>Drechtraad</a:t>
          </a:r>
          <a:endParaRPr lang="nl-NL" dirty="0"/>
        </a:p>
      </dgm:t>
    </dgm:pt>
    <dgm:pt modelId="{7524BED4-8172-4C88-A4C6-CBA03649AF32}" type="parTrans" cxnId="{05638846-9287-44F7-8517-77EE11AA574F}">
      <dgm:prSet/>
      <dgm:spPr/>
      <dgm:t>
        <a:bodyPr/>
        <a:lstStyle/>
        <a:p>
          <a:endParaRPr lang="nl-NL"/>
        </a:p>
      </dgm:t>
    </dgm:pt>
    <dgm:pt modelId="{420A1738-24D2-4DA5-9E7E-647DDECB6BE5}" type="sibTrans" cxnId="{05638846-9287-44F7-8517-77EE11AA574F}">
      <dgm:prSet/>
      <dgm:spPr/>
      <dgm:t>
        <a:bodyPr/>
        <a:lstStyle/>
        <a:p>
          <a:endParaRPr lang="nl-NL"/>
        </a:p>
      </dgm:t>
    </dgm:pt>
    <dgm:pt modelId="{4CABDAAD-C2B2-403C-B1E3-083E89A36A4D}" type="pres">
      <dgm:prSet presAssocID="{5766929E-6CF9-4AE5-95F1-F7BCE908A47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4203894B-056A-4371-BCB6-E24E7149D4AB}" type="pres">
      <dgm:prSet presAssocID="{1AD1633D-5543-499D-8ADD-7B0819951585}" presName="hierRoot1" presStyleCnt="0"/>
      <dgm:spPr/>
    </dgm:pt>
    <dgm:pt modelId="{9366E023-EF0A-483C-83EB-276E12C4A238}" type="pres">
      <dgm:prSet presAssocID="{1AD1633D-5543-499D-8ADD-7B0819951585}" presName="composite" presStyleCnt="0"/>
      <dgm:spPr/>
    </dgm:pt>
    <dgm:pt modelId="{40D36CEB-FA3B-4110-A37A-075E7CE797CE}" type="pres">
      <dgm:prSet presAssocID="{1AD1633D-5543-499D-8ADD-7B0819951585}" presName="background" presStyleLbl="node0" presStyleIdx="0" presStyleCnt="1"/>
      <dgm:spPr/>
    </dgm:pt>
    <dgm:pt modelId="{6C16F98D-7A29-4CED-B96F-12764A79B05B}" type="pres">
      <dgm:prSet presAssocID="{1AD1633D-5543-499D-8ADD-7B081995158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931A2A4-EF5E-4EB4-9065-93D3CF937AF4}" type="pres">
      <dgm:prSet presAssocID="{1AD1633D-5543-499D-8ADD-7B0819951585}" presName="hierChild2" presStyleCnt="0"/>
      <dgm:spPr/>
    </dgm:pt>
    <dgm:pt modelId="{D2AFF684-F365-408E-B2B2-B8561C0621AA}" type="pres">
      <dgm:prSet presAssocID="{E40ED892-162E-4D15-AD20-12B4C23634CC}" presName="Name10" presStyleLbl="parChTrans1D2" presStyleIdx="0" presStyleCnt="1"/>
      <dgm:spPr/>
      <dgm:t>
        <a:bodyPr/>
        <a:lstStyle/>
        <a:p>
          <a:endParaRPr lang="nl-NL"/>
        </a:p>
      </dgm:t>
    </dgm:pt>
    <dgm:pt modelId="{30CC69D4-C38C-4341-A3D0-F1961D73C72C}" type="pres">
      <dgm:prSet presAssocID="{EAA747B7-BC0C-400A-A42E-1C9D69A52A49}" presName="hierRoot2" presStyleCnt="0"/>
      <dgm:spPr/>
    </dgm:pt>
    <dgm:pt modelId="{7A8635D1-D877-4AE4-9A8C-66833A16F507}" type="pres">
      <dgm:prSet presAssocID="{EAA747B7-BC0C-400A-A42E-1C9D69A52A49}" presName="composite2" presStyleCnt="0"/>
      <dgm:spPr/>
    </dgm:pt>
    <dgm:pt modelId="{18118E2D-F092-448C-9507-FA2C6C9BF2FE}" type="pres">
      <dgm:prSet presAssocID="{EAA747B7-BC0C-400A-A42E-1C9D69A52A49}" presName="background2" presStyleLbl="node2" presStyleIdx="0" presStyleCnt="1"/>
      <dgm:spPr/>
    </dgm:pt>
    <dgm:pt modelId="{C042D082-2F3E-4B62-9578-96982DE1B3D5}" type="pres">
      <dgm:prSet presAssocID="{EAA747B7-BC0C-400A-A42E-1C9D69A52A49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714DD1E7-F147-4266-BF9C-DBAC12B0E430}" type="pres">
      <dgm:prSet presAssocID="{EAA747B7-BC0C-400A-A42E-1C9D69A52A49}" presName="hierChild3" presStyleCnt="0"/>
      <dgm:spPr/>
    </dgm:pt>
    <dgm:pt modelId="{9F47C1A9-331C-43DF-BA60-40F1E885D1EB}" type="pres">
      <dgm:prSet presAssocID="{3F16FE53-F050-4E1E-ADCC-68D5FC105779}" presName="Name17" presStyleLbl="parChTrans1D3" presStyleIdx="0" presStyleCnt="3"/>
      <dgm:spPr/>
      <dgm:t>
        <a:bodyPr/>
        <a:lstStyle/>
        <a:p>
          <a:endParaRPr lang="nl-NL"/>
        </a:p>
      </dgm:t>
    </dgm:pt>
    <dgm:pt modelId="{74F98591-7A52-4DCD-8B3C-6022B70690E1}" type="pres">
      <dgm:prSet presAssocID="{35FE3B3F-B000-4544-92B6-E76A3103FFDD}" presName="hierRoot3" presStyleCnt="0"/>
      <dgm:spPr/>
    </dgm:pt>
    <dgm:pt modelId="{433C2F8D-E7C1-4E14-B163-5289EE3B48C6}" type="pres">
      <dgm:prSet presAssocID="{35FE3B3F-B000-4544-92B6-E76A3103FFDD}" presName="composite3" presStyleCnt="0"/>
      <dgm:spPr/>
    </dgm:pt>
    <dgm:pt modelId="{BBDDC582-6296-4738-A087-6A25222453B6}" type="pres">
      <dgm:prSet presAssocID="{35FE3B3F-B000-4544-92B6-E76A3103FFDD}" presName="background3" presStyleLbl="node3" presStyleIdx="0" presStyleCnt="3"/>
      <dgm:spPr/>
    </dgm:pt>
    <dgm:pt modelId="{832D44A4-52ED-4B90-8314-A1389CFD2D63}" type="pres">
      <dgm:prSet presAssocID="{35FE3B3F-B000-4544-92B6-E76A3103FFDD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E0E74DE4-7ED8-4509-BA62-93B92B020FEB}" type="pres">
      <dgm:prSet presAssocID="{35FE3B3F-B000-4544-92B6-E76A3103FFDD}" presName="hierChild4" presStyleCnt="0"/>
      <dgm:spPr/>
    </dgm:pt>
    <dgm:pt modelId="{2770E694-DA81-40CE-AEAB-FBD2626F17B5}" type="pres">
      <dgm:prSet presAssocID="{60DA75A2-0718-4B12-BEEB-93856738536B}" presName="Name23" presStyleLbl="parChTrans1D4" presStyleIdx="0" presStyleCnt="4"/>
      <dgm:spPr/>
      <dgm:t>
        <a:bodyPr/>
        <a:lstStyle/>
        <a:p>
          <a:endParaRPr lang="nl-NL"/>
        </a:p>
      </dgm:t>
    </dgm:pt>
    <dgm:pt modelId="{EC94C07B-06C5-4EB3-95C3-0341BF2C6B2F}" type="pres">
      <dgm:prSet presAssocID="{EADF0712-D397-40C9-920D-B7C20F427C18}" presName="hierRoot4" presStyleCnt="0"/>
      <dgm:spPr/>
    </dgm:pt>
    <dgm:pt modelId="{21458051-504B-4027-95EC-C09A744CCB9F}" type="pres">
      <dgm:prSet presAssocID="{EADF0712-D397-40C9-920D-B7C20F427C18}" presName="composite4" presStyleCnt="0"/>
      <dgm:spPr/>
    </dgm:pt>
    <dgm:pt modelId="{0F7C1043-6965-4B4D-AE9C-E07645FE1F74}" type="pres">
      <dgm:prSet presAssocID="{EADF0712-D397-40C9-920D-B7C20F427C18}" presName="background4" presStyleLbl="node4" presStyleIdx="0" presStyleCnt="4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nl-NL"/>
        </a:p>
      </dgm:t>
    </dgm:pt>
    <dgm:pt modelId="{E16EEA1A-0E22-4843-BCC8-D3F1A768C200}" type="pres">
      <dgm:prSet presAssocID="{EADF0712-D397-40C9-920D-B7C20F427C18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9B709FAE-2739-42D9-AE83-E70369555807}" type="pres">
      <dgm:prSet presAssocID="{EADF0712-D397-40C9-920D-B7C20F427C18}" presName="hierChild5" presStyleCnt="0"/>
      <dgm:spPr/>
    </dgm:pt>
    <dgm:pt modelId="{82788295-3A97-4BFB-B983-60804272455F}" type="pres">
      <dgm:prSet presAssocID="{F2C58DB1-2261-4FB3-8550-A43218A1E588}" presName="Name23" presStyleLbl="parChTrans1D4" presStyleIdx="1" presStyleCnt="4"/>
      <dgm:spPr/>
      <dgm:t>
        <a:bodyPr/>
        <a:lstStyle/>
        <a:p>
          <a:endParaRPr lang="nl-NL"/>
        </a:p>
      </dgm:t>
    </dgm:pt>
    <dgm:pt modelId="{CF62BFFF-01AC-441C-BBF6-A1BD93C37C29}" type="pres">
      <dgm:prSet presAssocID="{B851378F-979B-4BD9-AB9B-ED241A76B626}" presName="hierRoot4" presStyleCnt="0"/>
      <dgm:spPr/>
    </dgm:pt>
    <dgm:pt modelId="{A3B7C481-B1F9-4477-AB71-7BE2A338ABED}" type="pres">
      <dgm:prSet presAssocID="{B851378F-979B-4BD9-AB9B-ED241A76B626}" presName="composite4" presStyleCnt="0"/>
      <dgm:spPr/>
    </dgm:pt>
    <dgm:pt modelId="{16550E12-7F7E-484B-95AF-9582ACF597C2}" type="pres">
      <dgm:prSet presAssocID="{B851378F-979B-4BD9-AB9B-ED241A76B626}" presName="background4" presStyleLbl="node4" presStyleIdx="1" presStyleCnt="4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nl-NL"/>
        </a:p>
      </dgm:t>
    </dgm:pt>
    <dgm:pt modelId="{49C13237-50FC-4AFE-8AF6-BAE5490713E5}" type="pres">
      <dgm:prSet presAssocID="{B851378F-979B-4BD9-AB9B-ED241A76B626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9AF30092-CB17-4BA8-9B23-7DEDBE13DC3D}" type="pres">
      <dgm:prSet presAssocID="{B851378F-979B-4BD9-AB9B-ED241A76B626}" presName="hierChild5" presStyleCnt="0"/>
      <dgm:spPr/>
    </dgm:pt>
    <dgm:pt modelId="{B55E232D-1056-4099-8033-81DBCA60A345}" type="pres">
      <dgm:prSet presAssocID="{701385F8-45E1-4390-9819-7E659A4B58D0}" presName="Name17" presStyleLbl="parChTrans1D3" presStyleIdx="1" presStyleCnt="3"/>
      <dgm:spPr/>
      <dgm:t>
        <a:bodyPr/>
        <a:lstStyle/>
        <a:p>
          <a:endParaRPr lang="nl-NL"/>
        </a:p>
      </dgm:t>
    </dgm:pt>
    <dgm:pt modelId="{5360E9EC-E8CB-426D-BA61-0C66502D7CDE}" type="pres">
      <dgm:prSet presAssocID="{F4987055-83F6-4920-BDE0-552A6845276C}" presName="hierRoot3" presStyleCnt="0"/>
      <dgm:spPr/>
    </dgm:pt>
    <dgm:pt modelId="{1AD54C74-DDF4-4716-B419-4C240D61073F}" type="pres">
      <dgm:prSet presAssocID="{F4987055-83F6-4920-BDE0-552A6845276C}" presName="composite3" presStyleCnt="0"/>
      <dgm:spPr/>
    </dgm:pt>
    <dgm:pt modelId="{23A4E4CC-5DBE-4B35-96E7-D1D0F20F7492}" type="pres">
      <dgm:prSet presAssocID="{F4987055-83F6-4920-BDE0-552A6845276C}" presName="background3" presStyleLbl="node3" presStyleIdx="1" presStyleCnt="3"/>
      <dgm:spPr/>
    </dgm:pt>
    <dgm:pt modelId="{7152B03E-F0BB-43B4-BCFF-6E363D3FB017}" type="pres">
      <dgm:prSet presAssocID="{F4987055-83F6-4920-BDE0-552A6845276C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6CA1BBBD-8984-4703-8571-E91CD90AE6DA}" type="pres">
      <dgm:prSet presAssocID="{F4987055-83F6-4920-BDE0-552A6845276C}" presName="hierChild4" presStyleCnt="0"/>
      <dgm:spPr/>
    </dgm:pt>
    <dgm:pt modelId="{ACFC891C-6C78-4D57-9537-2521C72E061B}" type="pres">
      <dgm:prSet presAssocID="{9CF64D53-AFA9-477C-A85D-1BE4FA6940D0}" presName="Name23" presStyleLbl="parChTrans1D4" presStyleIdx="2" presStyleCnt="4"/>
      <dgm:spPr/>
      <dgm:t>
        <a:bodyPr/>
        <a:lstStyle/>
        <a:p>
          <a:endParaRPr lang="nl-NL"/>
        </a:p>
      </dgm:t>
    </dgm:pt>
    <dgm:pt modelId="{155E6991-E251-4B45-9090-55E0B3A1FFE9}" type="pres">
      <dgm:prSet presAssocID="{56A1099E-F0D1-4075-8C64-4D1074A8D8F7}" presName="hierRoot4" presStyleCnt="0"/>
      <dgm:spPr/>
    </dgm:pt>
    <dgm:pt modelId="{513C0C07-BB46-4524-AA62-95445770AB9D}" type="pres">
      <dgm:prSet presAssocID="{56A1099E-F0D1-4075-8C64-4D1074A8D8F7}" presName="composite4" presStyleCnt="0"/>
      <dgm:spPr/>
    </dgm:pt>
    <dgm:pt modelId="{C5ECB0E1-AE4B-4D00-9714-94FA760F68C3}" type="pres">
      <dgm:prSet presAssocID="{56A1099E-F0D1-4075-8C64-4D1074A8D8F7}" presName="background4" presStyleLbl="node4" presStyleIdx="2" presStyleCnt="4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nl-NL"/>
        </a:p>
      </dgm:t>
    </dgm:pt>
    <dgm:pt modelId="{6B2DA861-FFA8-4209-BEF6-4DC66BB4FE3C}" type="pres">
      <dgm:prSet presAssocID="{56A1099E-F0D1-4075-8C64-4D1074A8D8F7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AADDD263-7C45-4DE8-BD9C-10E4394D828A}" type="pres">
      <dgm:prSet presAssocID="{56A1099E-F0D1-4075-8C64-4D1074A8D8F7}" presName="hierChild5" presStyleCnt="0"/>
      <dgm:spPr/>
    </dgm:pt>
    <dgm:pt modelId="{8E579076-7868-41CC-B7B7-658CF0C28519}" type="pres">
      <dgm:prSet presAssocID="{470CEC73-99F9-41A7-B503-BB518AC14D78}" presName="Name23" presStyleLbl="parChTrans1D4" presStyleIdx="3" presStyleCnt="4"/>
      <dgm:spPr/>
      <dgm:t>
        <a:bodyPr/>
        <a:lstStyle/>
        <a:p>
          <a:endParaRPr lang="nl-NL"/>
        </a:p>
      </dgm:t>
    </dgm:pt>
    <dgm:pt modelId="{B973A0B4-4FB1-4104-856E-3034EB81D310}" type="pres">
      <dgm:prSet presAssocID="{BBA1607F-C206-4717-A548-C646D7C694F0}" presName="hierRoot4" presStyleCnt="0"/>
      <dgm:spPr/>
    </dgm:pt>
    <dgm:pt modelId="{B4EAA29B-DFD1-48A1-8EF4-C55DC40B3B46}" type="pres">
      <dgm:prSet presAssocID="{BBA1607F-C206-4717-A548-C646D7C694F0}" presName="composite4" presStyleCnt="0"/>
      <dgm:spPr/>
    </dgm:pt>
    <dgm:pt modelId="{78FFE3E9-8B2E-4F68-B03D-9C5E9382618D}" type="pres">
      <dgm:prSet presAssocID="{BBA1607F-C206-4717-A548-C646D7C694F0}" presName="background4" presStyleLbl="node4" presStyleIdx="3" presStyleCnt="4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nl-NL"/>
        </a:p>
      </dgm:t>
    </dgm:pt>
    <dgm:pt modelId="{D8672F2F-5A75-4BEC-BE10-2992B7C7E9F9}" type="pres">
      <dgm:prSet presAssocID="{BBA1607F-C206-4717-A548-C646D7C694F0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F6635027-B54C-42D3-891C-0557B71AD168}" type="pres">
      <dgm:prSet presAssocID="{BBA1607F-C206-4717-A548-C646D7C694F0}" presName="hierChild5" presStyleCnt="0"/>
      <dgm:spPr/>
    </dgm:pt>
    <dgm:pt modelId="{980EC76B-6BFF-40D2-A3A7-7FC3484EE634}" type="pres">
      <dgm:prSet presAssocID="{93223F66-9F46-430D-9B92-073B0D653D5E}" presName="Name17" presStyleLbl="parChTrans1D3" presStyleIdx="2" presStyleCnt="3"/>
      <dgm:spPr/>
      <dgm:t>
        <a:bodyPr/>
        <a:lstStyle/>
        <a:p>
          <a:endParaRPr lang="nl-NL"/>
        </a:p>
      </dgm:t>
    </dgm:pt>
    <dgm:pt modelId="{A1B12032-D29F-49F8-A421-189166A0386A}" type="pres">
      <dgm:prSet presAssocID="{89836FBA-EC0C-4842-AD33-8578E4B050F5}" presName="hierRoot3" presStyleCnt="0"/>
      <dgm:spPr/>
    </dgm:pt>
    <dgm:pt modelId="{C96EB114-F256-462A-90AE-15AB8D776FD7}" type="pres">
      <dgm:prSet presAssocID="{89836FBA-EC0C-4842-AD33-8578E4B050F5}" presName="composite3" presStyleCnt="0"/>
      <dgm:spPr/>
    </dgm:pt>
    <dgm:pt modelId="{4C9B7B98-8D4B-4EA1-8C39-375AA0DC8C2F}" type="pres">
      <dgm:prSet presAssocID="{89836FBA-EC0C-4842-AD33-8578E4B050F5}" presName="background3" presStyleLbl="node3" presStyleIdx="2" presStyleCnt="3"/>
      <dgm:spPr/>
    </dgm:pt>
    <dgm:pt modelId="{184B993C-9D3A-4664-ADEB-C8D7D9C35536}" type="pres">
      <dgm:prSet presAssocID="{89836FBA-EC0C-4842-AD33-8578E4B050F5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6020E98-3C8F-47B6-BAAA-EF74706C1F8C}" type="pres">
      <dgm:prSet presAssocID="{89836FBA-EC0C-4842-AD33-8578E4B050F5}" presName="hierChild4" presStyleCnt="0"/>
      <dgm:spPr/>
    </dgm:pt>
  </dgm:ptLst>
  <dgm:cxnLst>
    <dgm:cxn modelId="{13BE4555-EBF2-4FEF-9925-35C6B5C9972F}" type="presOf" srcId="{F2C58DB1-2261-4FB3-8550-A43218A1E588}" destId="{82788295-3A97-4BFB-B983-60804272455F}" srcOrd="0" destOrd="0" presId="urn:microsoft.com/office/officeart/2005/8/layout/hierarchy1"/>
    <dgm:cxn modelId="{F0A61240-7F5B-4167-9764-A86F1CAF6BB7}" type="presOf" srcId="{470CEC73-99F9-41A7-B503-BB518AC14D78}" destId="{8E579076-7868-41CC-B7B7-658CF0C28519}" srcOrd="0" destOrd="0" presId="urn:microsoft.com/office/officeart/2005/8/layout/hierarchy1"/>
    <dgm:cxn modelId="{FD4488AB-4039-484A-A79D-BB838940B188}" srcId="{EADF0712-D397-40C9-920D-B7C20F427C18}" destId="{B851378F-979B-4BD9-AB9B-ED241A76B626}" srcOrd="0" destOrd="0" parTransId="{F2C58DB1-2261-4FB3-8550-A43218A1E588}" sibTransId="{05F15A91-2C64-4A4E-A207-3CC6DB3B0D4E}"/>
    <dgm:cxn modelId="{11E86916-BA6E-4E3F-AC92-EF92A3D460F3}" type="presOf" srcId="{F4987055-83F6-4920-BDE0-552A6845276C}" destId="{7152B03E-F0BB-43B4-BCFF-6E363D3FB017}" srcOrd="0" destOrd="0" presId="urn:microsoft.com/office/officeart/2005/8/layout/hierarchy1"/>
    <dgm:cxn modelId="{05638846-9287-44F7-8517-77EE11AA574F}" srcId="{5766929E-6CF9-4AE5-95F1-F7BCE908A47F}" destId="{1AD1633D-5543-499D-8ADD-7B0819951585}" srcOrd="0" destOrd="0" parTransId="{7524BED4-8172-4C88-A4C6-CBA03649AF32}" sibTransId="{420A1738-24D2-4DA5-9E7E-647DDECB6BE5}"/>
    <dgm:cxn modelId="{D8105B60-43E1-494F-93FF-DC8C8ADC9CFF}" type="presOf" srcId="{E40ED892-162E-4D15-AD20-12B4C23634CC}" destId="{D2AFF684-F365-408E-B2B2-B8561C0621AA}" srcOrd="0" destOrd="0" presId="urn:microsoft.com/office/officeart/2005/8/layout/hierarchy1"/>
    <dgm:cxn modelId="{ED01C6AA-7BC1-4770-8C18-9D3521873126}" srcId="{1AD1633D-5543-499D-8ADD-7B0819951585}" destId="{EAA747B7-BC0C-400A-A42E-1C9D69A52A49}" srcOrd="0" destOrd="0" parTransId="{E40ED892-162E-4D15-AD20-12B4C23634CC}" sibTransId="{6FB486E7-EB95-4D55-BAA2-3BFF4F643486}"/>
    <dgm:cxn modelId="{A078E73C-F891-4995-BD32-27D45FB21AE2}" type="presOf" srcId="{1AD1633D-5543-499D-8ADD-7B0819951585}" destId="{6C16F98D-7A29-4CED-B96F-12764A79B05B}" srcOrd="0" destOrd="0" presId="urn:microsoft.com/office/officeart/2005/8/layout/hierarchy1"/>
    <dgm:cxn modelId="{E9D56740-DC9C-4ECB-9FE0-9F7603C0D01B}" type="presOf" srcId="{56A1099E-F0D1-4075-8C64-4D1074A8D8F7}" destId="{6B2DA861-FFA8-4209-BEF6-4DC66BB4FE3C}" srcOrd="0" destOrd="0" presId="urn:microsoft.com/office/officeart/2005/8/layout/hierarchy1"/>
    <dgm:cxn modelId="{E5224B84-D553-4311-A2E8-C840CC8606A7}" type="presOf" srcId="{9CF64D53-AFA9-477C-A85D-1BE4FA6940D0}" destId="{ACFC891C-6C78-4D57-9537-2521C72E061B}" srcOrd="0" destOrd="0" presId="urn:microsoft.com/office/officeart/2005/8/layout/hierarchy1"/>
    <dgm:cxn modelId="{D809D89C-0717-4CDA-B562-010B183D2499}" srcId="{35FE3B3F-B000-4544-92B6-E76A3103FFDD}" destId="{EADF0712-D397-40C9-920D-B7C20F427C18}" srcOrd="0" destOrd="0" parTransId="{60DA75A2-0718-4B12-BEEB-93856738536B}" sibTransId="{D5390162-952E-4C17-A79A-75932733A25E}"/>
    <dgm:cxn modelId="{8D177A2D-5EF8-414F-9574-EAB057580D80}" type="presOf" srcId="{5766929E-6CF9-4AE5-95F1-F7BCE908A47F}" destId="{4CABDAAD-C2B2-403C-B1E3-083E89A36A4D}" srcOrd="0" destOrd="0" presId="urn:microsoft.com/office/officeart/2005/8/layout/hierarchy1"/>
    <dgm:cxn modelId="{934422B3-4BEC-41C5-8AF2-DC4EE8EF7E26}" type="presOf" srcId="{60DA75A2-0718-4B12-BEEB-93856738536B}" destId="{2770E694-DA81-40CE-AEAB-FBD2626F17B5}" srcOrd="0" destOrd="0" presId="urn:microsoft.com/office/officeart/2005/8/layout/hierarchy1"/>
    <dgm:cxn modelId="{2B282205-DD63-4589-84EB-58CF98087E42}" type="presOf" srcId="{93223F66-9F46-430D-9B92-073B0D653D5E}" destId="{980EC76B-6BFF-40D2-A3A7-7FC3484EE634}" srcOrd="0" destOrd="0" presId="urn:microsoft.com/office/officeart/2005/8/layout/hierarchy1"/>
    <dgm:cxn modelId="{74449373-E537-4996-B39C-F60BA66F4B86}" type="presOf" srcId="{35FE3B3F-B000-4544-92B6-E76A3103FFDD}" destId="{832D44A4-52ED-4B90-8314-A1389CFD2D63}" srcOrd="0" destOrd="0" presId="urn:microsoft.com/office/officeart/2005/8/layout/hierarchy1"/>
    <dgm:cxn modelId="{060167EB-AE60-4A78-A347-2EC1F146F469}" srcId="{56A1099E-F0D1-4075-8C64-4D1074A8D8F7}" destId="{BBA1607F-C206-4717-A548-C646D7C694F0}" srcOrd="0" destOrd="0" parTransId="{470CEC73-99F9-41A7-B503-BB518AC14D78}" sibTransId="{57E43F03-E1D8-40B4-B00A-258B8D769606}"/>
    <dgm:cxn modelId="{5759075C-97EE-4246-9627-102B12DA6AAC}" srcId="{EAA747B7-BC0C-400A-A42E-1C9D69A52A49}" destId="{89836FBA-EC0C-4842-AD33-8578E4B050F5}" srcOrd="2" destOrd="0" parTransId="{93223F66-9F46-430D-9B92-073B0D653D5E}" sibTransId="{6614615C-5399-4136-B8B7-4F09ED936A23}"/>
    <dgm:cxn modelId="{F98C8356-B71C-4274-9EE3-1998B046F5F5}" type="presOf" srcId="{3F16FE53-F050-4E1E-ADCC-68D5FC105779}" destId="{9F47C1A9-331C-43DF-BA60-40F1E885D1EB}" srcOrd="0" destOrd="0" presId="urn:microsoft.com/office/officeart/2005/8/layout/hierarchy1"/>
    <dgm:cxn modelId="{F446E381-8BFC-4E3F-A7B0-CDD10E7C61F8}" type="presOf" srcId="{BBA1607F-C206-4717-A548-C646D7C694F0}" destId="{D8672F2F-5A75-4BEC-BE10-2992B7C7E9F9}" srcOrd="0" destOrd="0" presId="urn:microsoft.com/office/officeart/2005/8/layout/hierarchy1"/>
    <dgm:cxn modelId="{90AA8684-370C-4F2F-8539-B3A480661CFD}" type="presOf" srcId="{EAA747B7-BC0C-400A-A42E-1C9D69A52A49}" destId="{C042D082-2F3E-4B62-9578-96982DE1B3D5}" srcOrd="0" destOrd="0" presId="urn:microsoft.com/office/officeart/2005/8/layout/hierarchy1"/>
    <dgm:cxn modelId="{5D4EEB20-D30B-40D4-B53B-B0AC1E116B71}" srcId="{EAA747B7-BC0C-400A-A42E-1C9D69A52A49}" destId="{35FE3B3F-B000-4544-92B6-E76A3103FFDD}" srcOrd="0" destOrd="0" parTransId="{3F16FE53-F050-4E1E-ADCC-68D5FC105779}" sibTransId="{6085BDBF-13EF-4427-8FF8-E89197DA5670}"/>
    <dgm:cxn modelId="{7C76F6C0-E4C1-4FC2-BB8D-CE5CE1F17A0D}" srcId="{F4987055-83F6-4920-BDE0-552A6845276C}" destId="{56A1099E-F0D1-4075-8C64-4D1074A8D8F7}" srcOrd="0" destOrd="0" parTransId="{9CF64D53-AFA9-477C-A85D-1BE4FA6940D0}" sibTransId="{3A946667-14DD-4408-B870-47E9CE2199CC}"/>
    <dgm:cxn modelId="{AD89DDF0-C94B-494C-8B1D-8D98B941D6E7}" type="presOf" srcId="{EADF0712-D397-40C9-920D-B7C20F427C18}" destId="{E16EEA1A-0E22-4843-BCC8-D3F1A768C200}" srcOrd="0" destOrd="0" presId="urn:microsoft.com/office/officeart/2005/8/layout/hierarchy1"/>
    <dgm:cxn modelId="{4B83F141-0351-45BD-B3EC-475ECD83C08A}" type="presOf" srcId="{B851378F-979B-4BD9-AB9B-ED241A76B626}" destId="{49C13237-50FC-4AFE-8AF6-BAE5490713E5}" srcOrd="0" destOrd="0" presId="urn:microsoft.com/office/officeart/2005/8/layout/hierarchy1"/>
    <dgm:cxn modelId="{88ACA09E-456E-4347-A1D9-17F67CF4CA8D}" type="presOf" srcId="{89836FBA-EC0C-4842-AD33-8578E4B050F5}" destId="{184B993C-9D3A-4664-ADEB-C8D7D9C35536}" srcOrd="0" destOrd="0" presId="urn:microsoft.com/office/officeart/2005/8/layout/hierarchy1"/>
    <dgm:cxn modelId="{BED5F505-DBB1-439E-9242-3B58BB306B62}" type="presOf" srcId="{701385F8-45E1-4390-9819-7E659A4B58D0}" destId="{B55E232D-1056-4099-8033-81DBCA60A345}" srcOrd="0" destOrd="0" presId="urn:microsoft.com/office/officeart/2005/8/layout/hierarchy1"/>
    <dgm:cxn modelId="{DA3AA020-ED9B-495A-8A8E-94FE8F7C828C}" srcId="{EAA747B7-BC0C-400A-A42E-1C9D69A52A49}" destId="{F4987055-83F6-4920-BDE0-552A6845276C}" srcOrd="1" destOrd="0" parTransId="{701385F8-45E1-4390-9819-7E659A4B58D0}" sibTransId="{D126343E-C8B3-43BF-B22A-748A5811C1E8}"/>
    <dgm:cxn modelId="{24E73D2C-CA69-4972-8540-EA4AF7F68A7C}" type="presParOf" srcId="{4CABDAAD-C2B2-403C-B1E3-083E89A36A4D}" destId="{4203894B-056A-4371-BCB6-E24E7149D4AB}" srcOrd="0" destOrd="0" presId="urn:microsoft.com/office/officeart/2005/8/layout/hierarchy1"/>
    <dgm:cxn modelId="{481EC767-8026-4A98-98F6-A81B2C878BC7}" type="presParOf" srcId="{4203894B-056A-4371-BCB6-E24E7149D4AB}" destId="{9366E023-EF0A-483C-83EB-276E12C4A238}" srcOrd="0" destOrd="0" presId="urn:microsoft.com/office/officeart/2005/8/layout/hierarchy1"/>
    <dgm:cxn modelId="{C4A923BF-FE09-4A84-9EE9-82E6DA2B4814}" type="presParOf" srcId="{9366E023-EF0A-483C-83EB-276E12C4A238}" destId="{40D36CEB-FA3B-4110-A37A-075E7CE797CE}" srcOrd="0" destOrd="0" presId="urn:microsoft.com/office/officeart/2005/8/layout/hierarchy1"/>
    <dgm:cxn modelId="{4E5A756A-33BE-4117-A5CF-B28811AD7106}" type="presParOf" srcId="{9366E023-EF0A-483C-83EB-276E12C4A238}" destId="{6C16F98D-7A29-4CED-B96F-12764A79B05B}" srcOrd="1" destOrd="0" presId="urn:microsoft.com/office/officeart/2005/8/layout/hierarchy1"/>
    <dgm:cxn modelId="{C4DF3083-5BC4-4D12-8BA9-339843D11F4E}" type="presParOf" srcId="{4203894B-056A-4371-BCB6-E24E7149D4AB}" destId="{0931A2A4-EF5E-4EB4-9065-93D3CF937AF4}" srcOrd="1" destOrd="0" presId="urn:microsoft.com/office/officeart/2005/8/layout/hierarchy1"/>
    <dgm:cxn modelId="{73589733-90BA-4DEC-934E-D4B00BC7165A}" type="presParOf" srcId="{0931A2A4-EF5E-4EB4-9065-93D3CF937AF4}" destId="{D2AFF684-F365-408E-B2B2-B8561C0621AA}" srcOrd="0" destOrd="0" presId="urn:microsoft.com/office/officeart/2005/8/layout/hierarchy1"/>
    <dgm:cxn modelId="{69B1A694-FA62-45BE-B6BD-A9BC300C948F}" type="presParOf" srcId="{0931A2A4-EF5E-4EB4-9065-93D3CF937AF4}" destId="{30CC69D4-C38C-4341-A3D0-F1961D73C72C}" srcOrd="1" destOrd="0" presId="urn:microsoft.com/office/officeart/2005/8/layout/hierarchy1"/>
    <dgm:cxn modelId="{E560596B-A461-4D33-B2BF-C3FF46082417}" type="presParOf" srcId="{30CC69D4-C38C-4341-A3D0-F1961D73C72C}" destId="{7A8635D1-D877-4AE4-9A8C-66833A16F507}" srcOrd="0" destOrd="0" presId="urn:microsoft.com/office/officeart/2005/8/layout/hierarchy1"/>
    <dgm:cxn modelId="{61824C9B-1D09-4A61-9650-A1464AA37554}" type="presParOf" srcId="{7A8635D1-D877-4AE4-9A8C-66833A16F507}" destId="{18118E2D-F092-448C-9507-FA2C6C9BF2FE}" srcOrd="0" destOrd="0" presId="urn:microsoft.com/office/officeart/2005/8/layout/hierarchy1"/>
    <dgm:cxn modelId="{B5FB9828-C153-42B9-96BF-E0797A707801}" type="presParOf" srcId="{7A8635D1-D877-4AE4-9A8C-66833A16F507}" destId="{C042D082-2F3E-4B62-9578-96982DE1B3D5}" srcOrd="1" destOrd="0" presId="urn:microsoft.com/office/officeart/2005/8/layout/hierarchy1"/>
    <dgm:cxn modelId="{EF448860-7410-4DAE-8D2D-A24833F57593}" type="presParOf" srcId="{30CC69D4-C38C-4341-A3D0-F1961D73C72C}" destId="{714DD1E7-F147-4266-BF9C-DBAC12B0E430}" srcOrd="1" destOrd="0" presId="urn:microsoft.com/office/officeart/2005/8/layout/hierarchy1"/>
    <dgm:cxn modelId="{BF62ADF8-BE12-4C93-BD6C-1B53F75CEA3E}" type="presParOf" srcId="{714DD1E7-F147-4266-BF9C-DBAC12B0E430}" destId="{9F47C1A9-331C-43DF-BA60-40F1E885D1EB}" srcOrd="0" destOrd="0" presId="urn:microsoft.com/office/officeart/2005/8/layout/hierarchy1"/>
    <dgm:cxn modelId="{779271C8-279C-4FC8-B823-787DC37079A7}" type="presParOf" srcId="{714DD1E7-F147-4266-BF9C-DBAC12B0E430}" destId="{74F98591-7A52-4DCD-8B3C-6022B70690E1}" srcOrd="1" destOrd="0" presId="urn:microsoft.com/office/officeart/2005/8/layout/hierarchy1"/>
    <dgm:cxn modelId="{AC981634-970F-436E-BD7D-B9E3A6FD8643}" type="presParOf" srcId="{74F98591-7A52-4DCD-8B3C-6022B70690E1}" destId="{433C2F8D-E7C1-4E14-B163-5289EE3B48C6}" srcOrd="0" destOrd="0" presId="urn:microsoft.com/office/officeart/2005/8/layout/hierarchy1"/>
    <dgm:cxn modelId="{549A0E39-59BD-4D13-B565-A968BB026172}" type="presParOf" srcId="{433C2F8D-E7C1-4E14-B163-5289EE3B48C6}" destId="{BBDDC582-6296-4738-A087-6A25222453B6}" srcOrd="0" destOrd="0" presId="urn:microsoft.com/office/officeart/2005/8/layout/hierarchy1"/>
    <dgm:cxn modelId="{1AF4C66E-055E-4BAB-B1F4-AC372D5F55CA}" type="presParOf" srcId="{433C2F8D-E7C1-4E14-B163-5289EE3B48C6}" destId="{832D44A4-52ED-4B90-8314-A1389CFD2D63}" srcOrd="1" destOrd="0" presId="urn:microsoft.com/office/officeart/2005/8/layout/hierarchy1"/>
    <dgm:cxn modelId="{186DFFC2-53E0-478F-841C-E6CA96FD6066}" type="presParOf" srcId="{74F98591-7A52-4DCD-8B3C-6022B70690E1}" destId="{E0E74DE4-7ED8-4509-BA62-93B92B020FEB}" srcOrd="1" destOrd="0" presId="urn:microsoft.com/office/officeart/2005/8/layout/hierarchy1"/>
    <dgm:cxn modelId="{D2ABC335-CFC7-4CD8-9BC0-CDBBF5498E34}" type="presParOf" srcId="{E0E74DE4-7ED8-4509-BA62-93B92B020FEB}" destId="{2770E694-DA81-40CE-AEAB-FBD2626F17B5}" srcOrd="0" destOrd="0" presId="urn:microsoft.com/office/officeart/2005/8/layout/hierarchy1"/>
    <dgm:cxn modelId="{E6A0129A-3E26-4FC1-BB6E-FD1B3C54FCBB}" type="presParOf" srcId="{E0E74DE4-7ED8-4509-BA62-93B92B020FEB}" destId="{EC94C07B-06C5-4EB3-95C3-0341BF2C6B2F}" srcOrd="1" destOrd="0" presId="urn:microsoft.com/office/officeart/2005/8/layout/hierarchy1"/>
    <dgm:cxn modelId="{82809F88-3135-47AA-ABCC-5C1772CF9496}" type="presParOf" srcId="{EC94C07B-06C5-4EB3-95C3-0341BF2C6B2F}" destId="{21458051-504B-4027-95EC-C09A744CCB9F}" srcOrd="0" destOrd="0" presId="urn:microsoft.com/office/officeart/2005/8/layout/hierarchy1"/>
    <dgm:cxn modelId="{844025B1-0031-45EE-B5D1-B45091CA8695}" type="presParOf" srcId="{21458051-504B-4027-95EC-C09A744CCB9F}" destId="{0F7C1043-6965-4B4D-AE9C-E07645FE1F74}" srcOrd="0" destOrd="0" presId="urn:microsoft.com/office/officeart/2005/8/layout/hierarchy1"/>
    <dgm:cxn modelId="{5514AB1C-AA06-47E2-892D-5052E2CA500F}" type="presParOf" srcId="{21458051-504B-4027-95EC-C09A744CCB9F}" destId="{E16EEA1A-0E22-4843-BCC8-D3F1A768C200}" srcOrd="1" destOrd="0" presId="urn:microsoft.com/office/officeart/2005/8/layout/hierarchy1"/>
    <dgm:cxn modelId="{6640A5B0-DAEB-467B-934D-F093431218EE}" type="presParOf" srcId="{EC94C07B-06C5-4EB3-95C3-0341BF2C6B2F}" destId="{9B709FAE-2739-42D9-AE83-E70369555807}" srcOrd="1" destOrd="0" presId="urn:microsoft.com/office/officeart/2005/8/layout/hierarchy1"/>
    <dgm:cxn modelId="{070486E6-750E-455C-BC56-E11BE2EEC5BF}" type="presParOf" srcId="{9B709FAE-2739-42D9-AE83-E70369555807}" destId="{82788295-3A97-4BFB-B983-60804272455F}" srcOrd="0" destOrd="0" presId="urn:microsoft.com/office/officeart/2005/8/layout/hierarchy1"/>
    <dgm:cxn modelId="{89B32B8D-AA3C-41FC-AE4A-A7F46C9B2CFB}" type="presParOf" srcId="{9B709FAE-2739-42D9-AE83-E70369555807}" destId="{CF62BFFF-01AC-441C-BBF6-A1BD93C37C29}" srcOrd="1" destOrd="0" presId="urn:microsoft.com/office/officeart/2005/8/layout/hierarchy1"/>
    <dgm:cxn modelId="{961EDC3D-68A9-4A60-8A86-001840B21503}" type="presParOf" srcId="{CF62BFFF-01AC-441C-BBF6-A1BD93C37C29}" destId="{A3B7C481-B1F9-4477-AB71-7BE2A338ABED}" srcOrd="0" destOrd="0" presId="urn:microsoft.com/office/officeart/2005/8/layout/hierarchy1"/>
    <dgm:cxn modelId="{E378EC27-BDE5-458A-860A-49106E8CCA6B}" type="presParOf" srcId="{A3B7C481-B1F9-4477-AB71-7BE2A338ABED}" destId="{16550E12-7F7E-484B-95AF-9582ACF597C2}" srcOrd="0" destOrd="0" presId="urn:microsoft.com/office/officeart/2005/8/layout/hierarchy1"/>
    <dgm:cxn modelId="{FBD2A114-09CC-4D86-BE76-79AF0EA3E44F}" type="presParOf" srcId="{A3B7C481-B1F9-4477-AB71-7BE2A338ABED}" destId="{49C13237-50FC-4AFE-8AF6-BAE5490713E5}" srcOrd="1" destOrd="0" presId="urn:microsoft.com/office/officeart/2005/8/layout/hierarchy1"/>
    <dgm:cxn modelId="{AB333C8D-E675-49B6-8F7A-502009D5A50E}" type="presParOf" srcId="{CF62BFFF-01AC-441C-BBF6-A1BD93C37C29}" destId="{9AF30092-CB17-4BA8-9B23-7DEDBE13DC3D}" srcOrd="1" destOrd="0" presId="urn:microsoft.com/office/officeart/2005/8/layout/hierarchy1"/>
    <dgm:cxn modelId="{C552E705-26FE-4879-A1A1-DBA6BD1AA000}" type="presParOf" srcId="{714DD1E7-F147-4266-BF9C-DBAC12B0E430}" destId="{B55E232D-1056-4099-8033-81DBCA60A345}" srcOrd="2" destOrd="0" presId="urn:microsoft.com/office/officeart/2005/8/layout/hierarchy1"/>
    <dgm:cxn modelId="{D60A4795-C1B6-48B9-AF8C-45A682651D91}" type="presParOf" srcId="{714DD1E7-F147-4266-BF9C-DBAC12B0E430}" destId="{5360E9EC-E8CB-426D-BA61-0C66502D7CDE}" srcOrd="3" destOrd="0" presId="urn:microsoft.com/office/officeart/2005/8/layout/hierarchy1"/>
    <dgm:cxn modelId="{15C94CAD-E32F-416C-A61B-47DA6787F57C}" type="presParOf" srcId="{5360E9EC-E8CB-426D-BA61-0C66502D7CDE}" destId="{1AD54C74-DDF4-4716-B419-4C240D61073F}" srcOrd="0" destOrd="0" presId="urn:microsoft.com/office/officeart/2005/8/layout/hierarchy1"/>
    <dgm:cxn modelId="{018CD1EA-995B-4113-AB48-EAB4BE590228}" type="presParOf" srcId="{1AD54C74-DDF4-4716-B419-4C240D61073F}" destId="{23A4E4CC-5DBE-4B35-96E7-D1D0F20F7492}" srcOrd="0" destOrd="0" presId="urn:microsoft.com/office/officeart/2005/8/layout/hierarchy1"/>
    <dgm:cxn modelId="{44FC57D7-E4CC-48F6-8F15-D890C9E0FBFB}" type="presParOf" srcId="{1AD54C74-DDF4-4716-B419-4C240D61073F}" destId="{7152B03E-F0BB-43B4-BCFF-6E363D3FB017}" srcOrd="1" destOrd="0" presId="urn:microsoft.com/office/officeart/2005/8/layout/hierarchy1"/>
    <dgm:cxn modelId="{A552A1FC-4269-4DBA-BEFF-4EC2EB8681CE}" type="presParOf" srcId="{5360E9EC-E8CB-426D-BA61-0C66502D7CDE}" destId="{6CA1BBBD-8984-4703-8571-E91CD90AE6DA}" srcOrd="1" destOrd="0" presId="urn:microsoft.com/office/officeart/2005/8/layout/hierarchy1"/>
    <dgm:cxn modelId="{4A55D936-FDF3-4012-A875-4ED3F64411DC}" type="presParOf" srcId="{6CA1BBBD-8984-4703-8571-E91CD90AE6DA}" destId="{ACFC891C-6C78-4D57-9537-2521C72E061B}" srcOrd="0" destOrd="0" presId="urn:microsoft.com/office/officeart/2005/8/layout/hierarchy1"/>
    <dgm:cxn modelId="{10933CEA-7776-42CB-9D0E-137E0D00F63D}" type="presParOf" srcId="{6CA1BBBD-8984-4703-8571-E91CD90AE6DA}" destId="{155E6991-E251-4B45-9090-55E0B3A1FFE9}" srcOrd="1" destOrd="0" presId="urn:microsoft.com/office/officeart/2005/8/layout/hierarchy1"/>
    <dgm:cxn modelId="{3F5851BA-B99B-494E-AEB4-F4EA654E692B}" type="presParOf" srcId="{155E6991-E251-4B45-9090-55E0B3A1FFE9}" destId="{513C0C07-BB46-4524-AA62-95445770AB9D}" srcOrd="0" destOrd="0" presId="urn:microsoft.com/office/officeart/2005/8/layout/hierarchy1"/>
    <dgm:cxn modelId="{F16E8A1F-D7F3-48AF-9829-F45FC5D9AE4B}" type="presParOf" srcId="{513C0C07-BB46-4524-AA62-95445770AB9D}" destId="{C5ECB0E1-AE4B-4D00-9714-94FA760F68C3}" srcOrd="0" destOrd="0" presId="urn:microsoft.com/office/officeart/2005/8/layout/hierarchy1"/>
    <dgm:cxn modelId="{6D44C1DA-0470-4592-9C2C-510A5C4322AE}" type="presParOf" srcId="{513C0C07-BB46-4524-AA62-95445770AB9D}" destId="{6B2DA861-FFA8-4209-BEF6-4DC66BB4FE3C}" srcOrd="1" destOrd="0" presId="urn:microsoft.com/office/officeart/2005/8/layout/hierarchy1"/>
    <dgm:cxn modelId="{519939A0-D37D-4F80-B851-4E813F616871}" type="presParOf" srcId="{155E6991-E251-4B45-9090-55E0B3A1FFE9}" destId="{AADDD263-7C45-4DE8-BD9C-10E4394D828A}" srcOrd="1" destOrd="0" presId="urn:microsoft.com/office/officeart/2005/8/layout/hierarchy1"/>
    <dgm:cxn modelId="{F47EC2AC-AC8C-443C-9395-1BB7A7270D6F}" type="presParOf" srcId="{AADDD263-7C45-4DE8-BD9C-10E4394D828A}" destId="{8E579076-7868-41CC-B7B7-658CF0C28519}" srcOrd="0" destOrd="0" presId="urn:microsoft.com/office/officeart/2005/8/layout/hierarchy1"/>
    <dgm:cxn modelId="{8FA0F61F-FDF1-4EC8-8F5E-BD2960379E4E}" type="presParOf" srcId="{AADDD263-7C45-4DE8-BD9C-10E4394D828A}" destId="{B973A0B4-4FB1-4104-856E-3034EB81D310}" srcOrd="1" destOrd="0" presId="urn:microsoft.com/office/officeart/2005/8/layout/hierarchy1"/>
    <dgm:cxn modelId="{F25B344E-3A90-4662-8AE1-E9A924BBBBB3}" type="presParOf" srcId="{B973A0B4-4FB1-4104-856E-3034EB81D310}" destId="{B4EAA29B-DFD1-48A1-8EF4-C55DC40B3B46}" srcOrd="0" destOrd="0" presId="urn:microsoft.com/office/officeart/2005/8/layout/hierarchy1"/>
    <dgm:cxn modelId="{A8D42817-7BE7-4376-8782-7F14B52AA157}" type="presParOf" srcId="{B4EAA29B-DFD1-48A1-8EF4-C55DC40B3B46}" destId="{78FFE3E9-8B2E-4F68-B03D-9C5E9382618D}" srcOrd="0" destOrd="0" presId="urn:microsoft.com/office/officeart/2005/8/layout/hierarchy1"/>
    <dgm:cxn modelId="{BBBDA3F6-CD48-42AE-98E3-EEF7D5D433C9}" type="presParOf" srcId="{B4EAA29B-DFD1-48A1-8EF4-C55DC40B3B46}" destId="{D8672F2F-5A75-4BEC-BE10-2992B7C7E9F9}" srcOrd="1" destOrd="0" presId="urn:microsoft.com/office/officeart/2005/8/layout/hierarchy1"/>
    <dgm:cxn modelId="{7F4CC173-A723-49C3-B9C0-B93BC1D2C3A6}" type="presParOf" srcId="{B973A0B4-4FB1-4104-856E-3034EB81D310}" destId="{F6635027-B54C-42D3-891C-0557B71AD168}" srcOrd="1" destOrd="0" presId="urn:microsoft.com/office/officeart/2005/8/layout/hierarchy1"/>
    <dgm:cxn modelId="{75762A85-31ED-4146-8D84-DFDE964A148C}" type="presParOf" srcId="{714DD1E7-F147-4266-BF9C-DBAC12B0E430}" destId="{980EC76B-6BFF-40D2-A3A7-7FC3484EE634}" srcOrd="4" destOrd="0" presId="urn:microsoft.com/office/officeart/2005/8/layout/hierarchy1"/>
    <dgm:cxn modelId="{F29EDFA3-1418-4FC6-938A-CB0D8B8B544B}" type="presParOf" srcId="{714DD1E7-F147-4266-BF9C-DBAC12B0E430}" destId="{A1B12032-D29F-49F8-A421-189166A0386A}" srcOrd="5" destOrd="0" presId="urn:microsoft.com/office/officeart/2005/8/layout/hierarchy1"/>
    <dgm:cxn modelId="{BFCF7ECF-CFC8-437C-8F5F-F4D206E239FD}" type="presParOf" srcId="{A1B12032-D29F-49F8-A421-189166A0386A}" destId="{C96EB114-F256-462A-90AE-15AB8D776FD7}" srcOrd="0" destOrd="0" presId="urn:microsoft.com/office/officeart/2005/8/layout/hierarchy1"/>
    <dgm:cxn modelId="{D0AFE6C5-4AF2-4511-B66D-0DC68F443AEB}" type="presParOf" srcId="{C96EB114-F256-462A-90AE-15AB8D776FD7}" destId="{4C9B7B98-8D4B-4EA1-8C39-375AA0DC8C2F}" srcOrd="0" destOrd="0" presId="urn:microsoft.com/office/officeart/2005/8/layout/hierarchy1"/>
    <dgm:cxn modelId="{070740CA-9E5B-4F43-80B6-61DBB88826BF}" type="presParOf" srcId="{C96EB114-F256-462A-90AE-15AB8D776FD7}" destId="{184B993C-9D3A-4664-ADEB-C8D7D9C35536}" srcOrd="1" destOrd="0" presId="urn:microsoft.com/office/officeart/2005/8/layout/hierarchy1"/>
    <dgm:cxn modelId="{A650DE5B-268F-498D-8F53-C9687D0F76E7}" type="presParOf" srcId="{A1B12032-D29F-49F8-A421-189166A0386A}" destId="{46020E98-3C8F-47B6-BAAA-EF74706C1F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4730C6-6A53-4D2F-B7EE-DEF03EFAEEC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48CC4038-4C1A-4B89-BEC8-FCF3CCEB65AD}">
      <dgm:prSet phldrT="[Tekst]" custT="1"/>
      <dgm:spPr/>
      <dgm:t>
        <a:bodyPr/>
        <a:lstStyle/>
        <a:p>
          <a:r>
            <a:rPr lang="nl-NL" sz="1000" dirty="0"/>
            <a:t>lokale raden</a:t>
          </a:r>
        </a:p>
      </dgm:t>
    </dgm:pt>
    <dgm:pt modelId="{4DAC958E-8831-422B-B579-5997056F5A68}" type="parTrans" cxnId="{3AAAEDBB-D89D-422B-B21A-A8EA86BC2534}">
      <dgm:prSet/>
      <dgm:spPr/>
      <dgm:t>
        <a:bodyPr/>
        <a:lstStyle/>
        <a:p>
          <a:endParaRPr lang="nl-NL"/>
        </a:p>
      </dgm:t>
    </dgm:pt>
    <dgm:pt modelId="{EC1277F5-BD03-4E77-8359-5C7543E07959}" type="sibTrans" cxnId="{3AAAEDBB-D89D-422B-B21A-A8EA86BC2534}">
      <dgm:prSet/>
      <dgm:spPr/>
      <dgm:t>
        <a:bodyPr/>
        <a:lstStyle/>
        <a:p>
          <a:endParaRPr lang="nl-NL"/>
        </a:p>
      </dgm:t>
    </dgm:pt>
    <dgm:pt modelId="{B187367F-D2A2-4D7F-A7A6-1C4A2C7A9B6D}">
      <dgm:prSet phldrT="[Tekst]" custT="1"/>
      <dgm:spPr/>
      <dgm:t>
        <a:bodyPr/>
        <a:lstStyle/>
        <a:p>
          <a:r>
            <a:rPr lang="nl-NL" sz="900"/>
            <a:t>7 colleges</a:t>
          </a:r>
        </a:p>
      </dgm:t>
    </dgm:pt>
    <dgm:pt modelId="{082A8CC5-1166-4973-88DA-A0BDE22538AE}" type="parTrans" cxnId="{A4FFC0E2-C8BA-4C3D-9797-C1825FE08FB5}">
      <dgm:prSet/>
      <dgm:spPr/>
      <dgm:t>
        <a:bodyPr/>
        <a:lstStyle/>
        <a:p>
          <a:endParaRPr lang="nl-NL"/>
        </a:p>
      </dgm:t>
    </dgm:pt>
    <dgm:pt modelId="{4EC25B82-C70F-4218-9799-F0F723E3398E}" type="sibTrans" cxnId="{A4FFC0E2-C8BA-4C3D-9797-C1825FE08FB5}">
      <dgm:prSet/>
      <dgm:spPr/>
      <dgm:t>
        <a:bodyPr/>
        <a:lstStyle/>
        <a:p>
          <a:endParaRPr lang="nl-NL"/>
        </a:p>
      </dgm:t>
    </dgm:pt>
    <dgm:pt modelId="{6254DBBE-02A0-48C0-8795-D49DB24DEA2F}">
      <dgm:prSet phldrT="[Tekst]" custT="1"/>
      <dgm:spPr/>
      <dgm:t>
        <a:bodyPr/>
        <a:lstStyle/>
        <a:p>
          <a:r>
            <a:rPr lang="nl-NL" sz="2000"/>
            <a:t>ONS-D</a:t>
          </a:r>
        </a:p>
      </dgm:t>
    </dgm:pt>
    <dgm:pt modelId="{048EEA10-AEB5-4B7C-A42F-18CFF8D659F3}" type="sibTrans" cxnId="{E668CA85-6FBC-469A-84D3-A4D9CD3CBAD8}">
      <dgm:prSet/>
      <dgm:spPr/>
      <dgm:t>
        <a:bodyPr/>
        <a:lstStyle/>
        <a:p>
          <a:endParaRPr lang="nl-NL"/>
        </a:p>
      </dgm:t>
    </dgm:pt>
    <dgm:pt modelId="{F5FE7CF7-B270-4F27-8534-C6647D11F218}" type="parTrans" cxnId="{E668CA85-6FBC-469A-84D3-A4D9CD3CBAD8}">
      <dgm:prSet/>
      <dgm:spPr/>
      <dgm:t>
        <a:bodyPr/>
        <a:lstStyle/>
        <a:p>
          <a:endParaRPr lang="nl-NL"/>
        </a:p>
      </dgm:t>
    </dgm:pt>
    <dgm:pt modelId="{E0A3B8F7-7D53-4911-B0F0-65B189DE74D9}">
      <dgm:prSet/>
      <dgm:spPr/>
      <dgm:t>
        <a:bodyPr/>
        <a:lstStyle/>
        <a:p>
          <a:r>
            <a:rPr lang="nl-NL" dirty="0"/>
            <a:t>lokale/meervoudig/regionale opgaven </a:t>
          </a:r>
          <a:r>
            <a:rPr lang="nl-NL" dirty="0" err="1"/>
            <a:t>ro</a:t>
          </a:r>
          <a:r>
            <a:rPr lang="nl-NL" dirty="0"/>
            <a:t>/economie/mobiliteit</a:t>
          </a:r>
        </a:p>
      </dgm:t>
    </dgm:pt>
    <dgm:pt modelId="{EDE321E3-BAA1-4F19-9A21-D18A46F62B34}" type="parTrans" cxnId="{4BF7FE1C-5FBD-4E74-BA5F-FEA60E228F75}">
      <dgm:prSet/>
      <dgm:spPr>
        <a:ln>
          <a:noFill/>
        </a:ln>
      </dgm:spPr>
      <dgm:t>
        <a:bodyPr/>
        <a:lstStyle/>
        <a:p>
          <a:endParaRPr lang="nl-NL"/>
        </a:p>
      </dgm:t>
    </dgm:pt>
    <dgm:pt modelId="{8F6C7295-BD9E-4803-B2F2-78AC3D29246B}" type="sibTrans" cxnId="{4BF7FE1C-5FBD-4E74-BA5F-FEA60E228F75}">
      <dgm:prSet/>
      <dgm:spPr/>
      <dgm:t>
        <a:bodyPr/>
        <a:lstStyle/>
        <a:p>
          <a:endParaRPr lang="nl-NL"/>
        </a:p>
      </dgm:t>
    </dgm:pt>
    <dgm:pt modelId="{1D5CD536-CCA1-4831-BFB6-D89B87FED7C4}" type="pres">
      <dgm:prSet presAssocID="{C24730C6-6A53-4D2F-B7EE-DEF03EFAEEC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5CBB408B-27A0-4EC5-ACE7-23AB815A64EA}" type="pres">
      <dgm:prSet presAssocID="{48CC4038-4C1A-4B89-BEC8-FCF3CCEB65AD}" presName="hierRoot1" presStyleCnt="0"/>
      <dgm:spPr/>
    </dgm:pt>
    <dgm:pt modelId="{7D47D16B-B3DA-429A-9C9A-0385E7CC0C58}" type="pres">
      <dgm:prSet presAssocID="{48CC4038-4C1A-4B89-BEC8-FCF3CCEB65AD}" presName="composite" presStyleCnt="0"/>
      <dgm:spPr/>
    </dgm:pt>
    <dgm:pt modelId="{7F7750E7-3A7E-4FEE-9EFE-9CEFEB6839E8}" type="pres">
      <dgm:prSet presAssocID="{48CC4038-4C1A-4B89-BEC8-FCF3CCEB65AD}" presName="background" presStyleLbl="node0" presStyleIdx="0" presStyleCnt="1"/>
      <dgm:spPr/>
    </dgm:pt>
    <dgm:pt modelId="{F5D6B3D4-92D0-4C79-9B7D-321311EF42AE}" type="pres">
      <dgm:prSet presAssocID="{48CC4038-4C1A-4B89-BEC8-FCF3CCEB65AD}" presName="text" presStyleLbl="fgAcc0" presStyleIdx="0" presStyleCnt="1" custScaleX="114681" custScaleY="133753" custLinFactNeighborX="507" custLinFactNeighborY="8357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6228FF68-0A9F-41FE-A286-08E29FCF5094}" type="pres">
      <dgm:prSet presAssocID="{48CC4038-4C1A-4B89-BEC8-FCF3CCEB65AD}" presName="hierChild2" presStyleCnt="0"/>
      <dgm:spPr/>
    </dgm:pt>
    <dgm:pt modelId="{240F125C-E7C0-451E-89EC-650F523DD510}" type="pres">
      <dgm:prSet presAssocID="{082A8CC5-1166-4973-88DA-A0BDE22538AE}" presName="Name10" presStyleLbl="parChTrans1D2" presStyleIdx="0" presStyleCnt="1"/>
      <dgm:spPr/>
      <dgm:t>
        <a:bodyPr/>
        <a:lstStyle/>
        <a:p>
          <a:endParaRPr lang="nl-NL"/>
        </a:p>
      </dgm:t>
    </dgm:pt>
    <dgm:pt modelId="{A29FADCD-D2FA-41A1-90B0-D32C577D044B}" type="pres">
      <dgm:prSet presAssocID="{B187367F-D2A2-4D7F-A7A6-1C4A2C7A9B6D}" presName="hierRoot2" presStyleCnt="0"/>
      <dgm:spPr/>
    </dgm:pt>
    <dgm:pt modelId="{4AD67EE0-374B-457C-9768-33447D419AE0}" type="pres">
      <dgm:prSet presAssocID="{B187367F-D2A2-4D7F-A7A6-1C4A2C7A9B6D}" presName="composite2" presStyleCnt="0"/>
      <dgm:spPr/>
    </dgm:pt>
    <dgm:pt modelId="{E382597E-77C2-40A2-A811-67E9E07ED092}" type="pres">
      <dgm:prSet presAssocID="{B187367F-D2A2-4D7F-A7A6-1C4A2C7A9B6D}" presName="background2" presStyleLbl="node2" presStyleIdx="0" presStyleCnt="1"/>
      <dgm:spPr/>
    </dgm:pt>
    <dgm:pt modelId="{A74C6CB5-0B10-437F-8632-49CDEC5A7D34}" type="pres">
      <dgm:prSet presAssocID="{B187367F-D2A2-4D7F-A7A6-1C4A2C7A9B6D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126D06D4-A6F9-4E75-95D1-C752654011F0}" type="pres">
      <dgm:prSet presAssocID="{B187367F-D2A2-4D7F-A7A6-1C4A2C7A9B6D}" presName="hierChild3" presStyleCnt="0"/>
      <dgm:spPr/>
    </dgm:pt>
    <dgm:pt modelId="{46172B47-0CC1-4583-ACF9-5CFFDB3DAB53}" type="pres">
      <dgm:prSet presAssocID="{F5FE7CF7-B270-4F27-8534-C6647D11F218}" presName="Name17" presStyleLbl="parChTrans1D3" presStyleIdx="0" presStyleCnt="1"/>
      <dgm:spPr/>
      <dgm:t>
        <a:bodyPr/>
        <a:lstStyle/>
        <a:p>
          <a:endParaRPr lang="nl-NL"/>
        </a:p>
      </dgm:t>
    </dgm:pt>
    <dgm:pt modelId="{7CC77880-D483-4EF0-A666-2C72A6F33761}" type="pres">
      <dgm:prSet presAssocID="{6254DBBE-02A0-48C0-8795-D49DB24DEA2F}" presName="hierRoot3" presStyleCnt="0"/>
      <dgm:spPr/>
    </dgm:pt>
    <dgm:pt modelId="{96A245E7-788B-46FC-91E8-F7DDFDF0A0D0}" type="pres">
      <dgm:prSet presAssocID="{6254DBBE-02A0-48C0-8795-D49DB24DEA2F}" presName="composite3" presStyleCnt="0"/>
      <dgm:spPr/>
    </dgm:pt>
    <dgm:pt modelId="{8167BBAA-8D2E-4497-8FAD-4D8D2FD8A523}" type="pres">
      <dgm:prSet presAssocID="{6254DBBE-02A0-48C0-8795-D49DB24DEA2F}" presName="background3" presStyleLbl="node3" presStyleIdx="0" presStyleCn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nl-NL"/>
        </a:p>
      </dgm:t>
    </dgm:pt>
    <dgm:pt modelId="{F1753894-E47C-4E83-B5A6-BDA11C06F79D}" type="pres">
      <dgm:prSet presAssocID="{6254DBBE-02A0-48C0-8795-D49DB24DEA2F}" presName="text3" presStyleLbl="fgAcc3" presStyleIdx="0" presStyleCnt="1" custScaleX="170813" custScaleY="15678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9177270-BCBC-4B88-BD24-571A143CACFF}" type="pres">
      <dgm:prSet presAssocID="{6254DBBE-02A0-48C0-8795-D49DB24DEA2F}" presName="hierChild4" presStyleCnt="0"/>
      <dgm:spPr/>
    </dgm:pt>
    <dgm:pt modelId="{F5F1B1DF-3767-4630-9E86-54F8BAB88155}" type="pres">
      <dgm:prSet presAssocID="{EDE321E3-BAA1-4F19-9A21-D18A46F62B34}" presName="Name23" presStyleLbl="parChTrans1D4" presStyleIdx="0" presStyleCnt="1"/>
      <dgm:spPr/>
      <dgm:t>
        <a:bodyPr/>
        <a:lstStyle/>
        <a:p>
          <a:endParaRPr lang="nl-NL"/>
        </a:p>
      </dgm:t>
    </dgm:pt>
    <dgm:pt modelId="{8AB309E4-709D-401A-B2A9-24F40CC44DA8}" type="pres">
      <dgm:prSet presAssocID="{E0A3B8F7-7D53-4911-B0F0-65B189DE74D9}" presName="hierRoot4" presStyleCnt="0"/>
      <dgm:spPr/>
    </dgm:pt>
    <dgm:pt modelId="{CBAF3495-EDD6-409B-9052-EF09D1B66924}" type="pres">
      <dgm:prSet presAssocID="{E0A3B8F7-7D53-4911-B0F0-65B189DE74D9}" presName="composite4" presStyleCnt="0"/>
      <dgm:spPr/>
    </dgm:pt>
    <dgm:pt modelId="{DC31E43A-1182-4B22-8D6F-4E1647F3A8BD}" type="pres">
      <dgm:prSet presAssocID="{E0A3B8F7-7D53-4911-B0F0-65B189DE74D9}" presName="background4" presStyleLbl="node4" presStyleIdx="0" presStyleCn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nl-NL"/>
        </a:p>
      </dgm:t>
    </dgm:pt>
    <dgm:pt modelId="{4DBFB742-B3B2-44C9-BFA4-B990E3030055}" type="pres">
      <dgm:prSet presAssocID="{E0A3B8F7-7D53-4911-B0F0-65B189DE74D9}" presName="text4" presStyleLbl="fgAcc4" presStyleIdx="0" presStyleCnt="1" custScaleX="137376" custScaleY="137613" custLinFactNeighborX="927" custLinFactNeighborY="59770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355D409D-18E1-4A35-B4F1-EA2DEE38FE95}" type="pres">
      <dgm:prSet presAssocID="{E0A3B8F7-7D53-4911-B0F0-65B189DE74D9}" presName="hierChild5" presStyleCnt="0"/>
      <dgm:spPr/>
    </dgm:pt>
  </dgm:ptLst>
  <dgm:cxnLst>
    <dgm:cxn modelId="{96842A9A-C075-4324-82A7-A1EE16670755}" type="presOf" srcId="{6254DBBE-02A0-48C0-8795-D49DB24DEA2F}" destId="{F1753894-E47C-4E83-B5A6-BDA11C06F79D}" srcOrd="0" destOrd="0" presId="urn:microsoft.com/office/officeart/2005/8/layout/hierarchy1"/>
    <dgm:cxn modelId="{151743A8-625D-4839-A7F5-74198396D98B}" type="presOf" srcId="{C24730C6-6A53-4D2F-B7EE-DEF03EFAEECB}" destId="{1D5CD536-CCA1-4831-BFB6-D89B87FED7C4}" srcOrd="0" destOrd="0" presId="urn:microsoft.com/office/officeart/2005/8/layout/hierarchy1"/>
    <dgm:cxn modelId="{3AAAEDBB-D89D-422B-B21A-A8EA86BC2534}" srcId="{C24730C6-6A53-4D2F-B7EE-DEF03EFAEECB}" destId="{48CC4038-4C1A-4B89-BEC8-FCF3CCEB65AD}" srcOrd="0" destOrd="0" parTransId="{4DAC958E-8831-422B-B579-5997056F5A68}" sibTransId="{EC1277F5-BD03-4E77-8359-5C7543E07959}"/>
    <dgm:cxn modelId="{A4FFC0E2-C8BA-4C3D-9797-C1825FE08FB5}" srcId="{48CC4038-4C1A-4B89-BEC8-FCF3CCEB65AD}" destId="{B187367F-D2A2-4D7F-A7A6-1C4A2C7A9B6D}" srcOrd="0" destOrd="0" parTransId="{082A8CC5-1166-4973-88DA-A0BDE22538AE}" sibTransId="{4EC25B82-C70F-4218-9799-F0F723E3398E}"/>
    <dgm:cxn modelId="{E1CDAD11-61E6-4904-ACF7-284A22CF6580}" type="presOf" srcId="{48CC4038-4C1A-4B89-BEC8-FCF3CCEB65AD}" destId="{F5D6B3D4-92D0-4C79-9B7D-321311EF42AE}" srcOrd="0" destOrd="0" presId="urn:microsoft.com/office/officeart/2005/8/layout/hierarchy1"/>
    <dgm:cxn modelId="{E668CA85-6FBC-469A-84D3-A4D9CD3CBAD8}" srcId="{B187367F-D2A2-4D7F-A7A6-1C4A2C7A9B6D}" destId="{6254DBBE-02A0-48C0-8795-D49DB24DEA2F}" srcOrd="0" destOrd="0" parTransId="{F5FE7CF7-B270-4F27-8534-C6647D11F218}" sibTransId="{048EEA10-AEB5-4B7C-A42F-18CFF8D659F3}"/>
    <dgm:cxn modelId="{DED6C765-6903-403F-94BB-D937A8D3EC45}" type="presOf" srcId="{EDE321E3-BAA1-4F19-9A21-D18A46F62B34}" destId="{F5F1B1DF-3767-4630-9E86-54F8BAB88155}" srcOrd="0" destOrd="0" presId="urn:microsoft.com/office/officeart/2005/8/layout/hierarchy1"/>
    <dgm:cxn modelId="{C382F5E4-559D-43AB-8B8F-32E7AEFFC29F}" type="presOf" srcId="{082A8CC5-1166-4973-88DA-A0BDE22538AE}" destId="{240F125C-E7C0-451E-89EC-650F523DD510}" srcOrd="0" destOrd="0" presId="urn:microsoft.com/office/officeart/2005/8/layout/hierarchy1"/>
    <dgm:cxn modelId="{00839162-AEEC-4B9C-8B56-4D819876542B}" type="presOf" srcId="{E0A3B8F7-7D53-4911-B0F0-65B189DE74D9}" destId="{4DBFB742-B3B2-44C9-BFA4-B990E3030055}" srcOrd="0" destOrd="0" presId="urn:microsoft.com/office/officeart/2005/8/layout/hierarchy1"/>
    <dgm:cxn modelId="{F06DE9B5-1FB6-491C-98EB-EFADCAA108A1}" type="presOf" srcId="{B187367F-D2A2-4D7F-A7A6-1C4A2C7A9B6D}" destId="{A74C6CB5-0B10-437F-8632-49CDEC5A7D34}" srcOrd="0" destOrd="0" presId="urn:microsoft.com/office/officeart/2005/8/layout/hierarchy1"/>
    <dgm:cxn modelId="{4BF7FE1C-5FBD-4E74-BA5F-FEA60E228F75}" srcId="{6254DBBE-02A0-48C0-8795-D49DB24DEA2F}" destId="{E0A3B8F7-7D53-4911-B0F0-65B189DE74D9}" srcOrd="0" destOrd="0" parTransId="{EDE321E3-BAA1-4F19-9A21-D18A46F62B34}" sibTransId="{8F6C7295-BD9E-4803-B2F2-78AC3D29246B}"/>
    <dgm:cxn modelId="{9D23FAC1-FD3B-4169-871B-5182608A1F28}" type="presOf" srcId="{F5FE7CF7-B270-4F27-8534-C6647D11F218}" destId="{46172B47-0CC1-4583-ACF9-5CFFDB3DAB53}" srcOrd="0" destOrd="0" presId="urn:microsoft.com/office/officeart/2005/8/layout/hierarchy1"/>
    <dgm:cxn modelId="{FC822DC1-D83E-42FF-A755-71ACBE45DCC9}" type="presParOf" srcId="{1D5CD536-CCA1-4831-BFB6-D89B87FED7C4}" destId="{5CBB408B-27A0-4EC5-ACE7-23AB815A64EA}" srcOrd="0" destOrd="0" presId="urn:microsoft.com/office/officeart/2005/8/layout/hierarchy1"/>
    <dgm:cxn modelId="{E2A195C4-040C-4000-A68E-02CEB791FDFD}" type="presParOf" srcId="{5CBB408B-27A0-4EC5-ACE7-23AB815A64EA}" destId="{7D47D16B-B3DA-429A-9C9A-0385E7CC0C58}" srcOrd="0" destOrd="0" presId="urn:microsoft.com/office/officeart/2005/8/layout/hierarchy1"/>
    <dgm:cxn modelId="{1011A171-8F0E-474A-8B7A-D0045FB7DC21}" type="presParOf" srcId="{7D47D16B-B3DA-429A-9C9A-0385E7CC0C58}" destId="{7F7750E7-3A7E-4FEE-9EFE-9CEFEB6839E8}" srcOrd="0" destOrd="0" presId="urn:microsoft.com/office/officeart/2005/8/layout/hierarchy1"/>
    <dgm:cxn modelId="{C74170A8-99FB-42BE-8943-8ACE24EB4491}" type="presParOf" srcId="{7D47D16B-B3DA-429A-9C9A-0385E7CC0C58}" destId="{F5D6B3D4-92D0-4C79-9B7D-321311EF42AE}" srcOrd="1" destOrd="0" presId="urn:microsoft.com/office/officeart/2005/8/layout/hierarchy1"/>
    <dgm:cxn modelId="{43B78440-E199-48CA-AD38-14988C8679E3}" type="presParOf" srcId="{5CBB408B-27A0-4EC5-ACE7-23AB815A64EA}" destId="{6228FF68-0A9F-41FE-A286-08E29FCF5094}" srcOrd="1" destOrd="0" presId="urn:microsoft.com/office/officeart/2005/8/layout/hierarchy1"/>
    <dgm:cxn modelId="{F4ECCC42-A3D6-4164-9EEE-5DC6A2075678}" type="presParOf" srcId="{6228FF68-0A9F-41FE-A286-08E29FCF5094}" destId="{240F125C-E7C0-451E-89EC-650F523DD510}" srcOrd="0" destOrd="0" presId="urn:microsoft.com/office/officeart/2005/8/layout/hierarchy1"/>
    <dgm:cxn modelId="{829E85A2-9FA1-4572-90E6-49606F19B368}" type="presParOf" srcId="{6228FF68-0A9F-41FE-A286-08E29FCF5094}" destId="{A29FADCD-D2FA-41A1-90B0-D32C577D044B}" srcOrd="1" destOrd="0" presId="urn:microsoft.com/office/officeart/2005/8/layout/hierarchy1"/>
    <dgm:cxn modelId="{1C1E3DC2-2295-4277-8716-21F908CDD7C5}" type="presParOf" srcId="{A29FADCD-D2FA-41A1-90B0-D32C577D044B}" destId="{4AD67EE0-374B-457C-9768-33447D419AE0}" srcOrd="0" destOrd="0" presId="urn:microsoft.com/office/officeart/2005/8/layout/hierarchy1"/>
    <dgm:cxn modelId="{AFC2A534-C5C8-436A-85F2-17D87012D85A}" type="presParOf" srcId="{4AD67EE0-374B-457C-9768-33447D419AE0}" destId="{E382597E-77C2-40A2-A811-67E9E07ED092}" srcOrd="0" destOrd="0" presId="urn:microsoft.com/office/officeart/2005/8/layout/hierarchy1"/>
    <dgm:cxn modelId="{6514120C-756A-4436-B258-F843596EB528}" type="presParOf" srcId="{4AD67EE0-374B-457C-9768-33447D419AE0}" destId="{A74C6CB5-0B10-437F-8632-49CDEC5A7D34}" srcOrd="1" destOrd="0" presId="urn:microsoft.com/office/officeart/2005/8/layout/hierarchy1"/>
    <dgm:cxn modelId="{5C1FBA0C-9064-4C26-A49A-08BEAA3E6328}" type="presParOf" srcId="{A29FADCD-D2FA-41A1-90B0-D32C577D044B}" destId="{126D06D4-A6F9-4E75-95D1-C752654011F0}" srcOrd="1" destOrd="0" presId="urn:microsoft.com/office/officeart/2005/8/layout/hierarchy1"/>
    <dgm:cxn modelId="{6FC7ED39-E5E3-4C05-A2C1-DEF1BDF62DC2}" type="presParOf" srcId="{126D06D4-A6F9-4E75-95D1-C752654011F0}" destId="{46172B47-0CC1-4583-ACF9-5CFFDB3DAB53}" srcOrd="0" destOrd="0" presId="urn:microsoft.com/office/officeart/2005/8/layout/hierarchy1"/>
    <dgm:cxn modelId="{2666D3C0-CA41-4437-A5C8-C31202019D5D}" type="presParOf" srcId="{126D06D4-A6F9-4E75-95D1-C752654011F0}" destId="{7CC77880-D483-4EF0-A666-2C72A6F33761}" srcOrd="1" destOrd="0" presId="urn:microsoft.com/office/officeart/2005/8/layout/hierarchy1"/>
    <dgm:cxn modelId="{79FA6B0A-4FE8-442A-86D4-1D671ECB88B7}" type="presParOf" srcId="{7CC77880-D483-4EF0-A666-2C72A6F33761}" destId="{96A245E7-788B-46FC-91E8-F7DDFDF0A0D0}" srcOrd="0" destOrd="0" presId="urn:microsoft.com/office/officeart/2005/8/layout/hierarchy1"/>
    <dgm:cxn modelId="{5DDCD2CF-8A85-4F99-89CB-E0347245EBCD}" type="presParOf" srcId="{96A245E7-788B-46FC-91E8-F7DDFDF0A0D0}" destId="{8167BBAA-8D2E-4497-8FAD-4D8D2FD8A523}" srcOrd="0" destOrd="0" presId="urn:microsoft.com/office/officeart/2005/8/layout/hierarchy1"/>
    <dgm:cxn modelId="{185486D6-B5FE-4C32-9A46-6E6FEEBFEC4B}" type="presParOf" srcId="{96A245E7-788B-46FC-91E8-F7DDFDF0A0D0}" destId="{F1753894-E47C-4E83-B5A6-BDA11C06F79D}" srcOrd="1" destOrd="0" presId="urn:microsoft.com/office/officeart/2005/8/layout/hierarchy1"/>
    <dgm:cxn modelId="{7B95A7A8-56C6-48C2-94FD-FED4C07FBBC8}" type="presParOf" srcId="{7CC77880-D483-4EF0-A666-2C72A6F33761}" destId="{49177270-BCBC-4B88-BD24-571A143CACFF}" srcOrd="1" destOrd="0" presId="urn:microsoft.com/office/officeart/2005/8/layout/hierarchy1"/>
    <dgm:cxn modelId="{B012E1D5-0061-490C-AFA9-A12AC78D3D2D}" type="presParOf" srcId="{49177270-BCBC-4B88-BD24-571A143CACFF}" destId="{F5F1B1DF-3767-4630-9E86-54F8BAB88155}" srcOrd="0" destOrd="0" presId="urn:microsoft.com/office/officeart/2005/8/layout/hierarchy1"/>
    <dgm:cxn modelId="{9B0E845F-423C-4FB7-8A5B-AD639568D9D3}" type="presParOf" srcId="{49177270-BCBC-4B88-BD24-571A143CACFF}" destId="{8AB309E4-709D-401A-B2A9-24F40CC44DA8}" srcOrd="1" destOrd="0" presId="urn:microsoft.com/office/officeart/2005/8/layout/hierarchy1"/>
    <dgm:cxn modelId="{3F38FF0B-50C4-4550-8BDF-7314DB3CDA64}" type="presParOf" srcId="{8AB309E4-709D-401A-B2A9-24F40CC44DA8}" destId="{CBAF3495-EDD6-409B-9052-EF09D1B66924}" srcOrd="0" destOrd="0" presId="urn:microsoft.com/office/officeart/2005/8/layout/hierarchy1"/>
    <dgm:cxn modelId="{66981DC9-301C-4798-ADB8-E6D169F5B31F}" type="presParOf" srcId="{CBAF3495-EDD6-409B-9052-EF09D1B66924}" destId="{DC31E43A-1182-4B22-8D6F-4E1647F3A8BD}" srcOrd="0" destOrd="0" presId="urn:microsoft.com/office/officeart/2005/8/layout/hierarchy1"/>
    <dgm:cxn modelId="{203F0727-A2DB-4A0D-B644-B70EF7E04CEB}" type="presParOf" srcId="{CBAF3495-EDD6-409B-9052-EF09D1B66924}" destId="{4DBFB742-B3B2-44C9-BFA4-B990E3030055}" srcOrd="1" destOrd="0" presId="urn:microsoft.com/office/officeart/2005/8/layout/hierarchy1"/>
    <dgm:cxn modelId="{0C312990-205F-4CC2-8A43-8771317C726A}" type="presParOf" srcId="{8AB309E4-709D-401A-B2A9-24F40CC44DA8}" destId="{355D409D-18E1-4A35-B4F1-EA2DEE38FE9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D1D1FB-6BBE-4D07-B9D4-BB1C382B7A0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71AA76E-96A2-480B-B53D-7E48379C4E85}">
      <dgm:prSet phldrT="[Tekst]"/>
      <dgm:spPr/>
      <dgm:t>
        <a:bodyPr/>
        <a:lstStyle/>
        <a:p>
          <a:r>
            <a:rPr lang="nl-NL" dirty="0"/>
            <a:t>Monitoringsgroep</a:t>
          </a:r>
        </a:p>
      </dgm:t>
    </dgm:pt>
    <dgm:pt modelId="{5B8BCEDC-61EF-4790-B296-E4D6414CB757}" type="parTrans" cxnId="{4B874C91-C427-4F98-837C-7E8C37427020}">
      <dgm:prSet/>
      <dgm:spPr/>
      <dgm:t>
        <a:bodyPr/>
        <a:lstStyle/>
        <a:p>
          <a:endParaRPr lang="nl-NL"/>
        </a:p>
      </dgm:t>
    </dgm:pt>
    <dgm:pt modelId="{1749AC12-2355-4E04-9933-BC563E27DCE0}" type="sibTrans" cxnId="{4B874C91-C427-4F98-837C-7E8C37427020}">
      <dgm:prSet/>
      <dgm:spPr/>
      <dgm:t>
        <a:bodyPr/>
        <a:lstStyle/>
        <a:p>
          <a:endParaRPr lang="nl-NL"/>
        </a:p>
      </dgm:t>
    </dgm:pt>
    <dgm:pt modelId="{6975F5A5-27EE-4585-8AE5-3B5C1D6C3B45}">
      <dgm:prSet phldrT="[Tekst]"/>
      <dgm:spPr/>
      <dgm:t>
        <a:bodyPr/>
        <a:lstStyle/>
        <a:p>
          <a:r>
            <a:rPr lang="nl-NL"/>
            <a:t>bestuurlijke werkgroep economie</a:t>
          </a:r>
        </a:p>
      </dgm:t>
    </dgm:pt>
    <dgm:pt modelId="{C391F593-4B95-4B2D-9554-58C7AEE1FE75}" type="parTrans" cxnId="{63BBFD93-523D-461A-8A4F-AE7915F4C008}">
      <dgm:prSet/>
      <dgm:spPr/>
      <dgm:t>
        <a:bodyPr/>
        <a:lstStyle/>
        <a:p>
          <a:endParaRPr lang="nl-NL"/>
        </a:p>
      </dgm:t>
    </dgm:pt>
    <dgm:pt modelId="{9104BA00-FCFE-4AF4-85BB-3B6076AB1FCD}" type="sibTrans" cxnId="{63BBFD93-523D-461A-8A4F-AE7915F4C008}">
      <dgm:prSet/>
      <dgm:spPr/>
      <dgm:t>
        <a:bodyPr/>
        <a:lstStyle/>
        <a:p>
          <a:endParaRPr lang="nl-NL"/>
        </a:p>
      </dgm:t>
    </dgm:pt>
    <dgm:pt modelId="{D1D584F9-5416-4E52-AB0B-A08305524C55}">
      <dgm:prSet phldrT="[Tekst]"/>
      <dgm:spPr/>
      <dgm:t>
        <a:bodyPr/>
        <a:lstStyle/>
        <a:p>
          <a:r>
            <a:rPr lang="nl-NL"/>
            <a:t>bestuurlijke werkgroep wonen</a:t>
          </a:r>
        </a:p>
      </dgm:t>
    </dgm:pt>
    <dgm:pt modelId="{1161F61B-AC02-42CE-B060-4E7E55DBA6B5}" type="parTrans" cxnId="{EA32277A-1866-4288-8724-3FF10ED68704}">
      <dgm:prSet/>
      <dgm:spPr/>
      <dgm:t>
        <a:bodyPr/>
        <a:lstStyle/>
        <a:p>
          <a:endParaRPr lang="nl-NL"/>
        </a:p>
      </dgm:t>
    </dgm:pt>
    <dgm:pt modelId="{0687E0CF-6E4D-40FD-A787-5771E75EA2CE}" type="sibTrans" cxnId="{EA32277A-1866-4288-8724-3FF10ED68704}">
      <dgm:prSet/>
      <dgm:spPr/>
      <dgm:t>
        <a:bodyPr/>
        <a:lstStyle/>
        <a:p>
          <a:endParaRPr lang="nl-NL"/>
        </a:p>
      </dgm:t>
    </dgm:pt>
    <dgm:pt modelId="{8E1F5634-96BE-45C7-BB0F-7AE6AFFA0858}">
      <dgm:prSet/>
      <dgm:spPr/>
      <dgm:t>
        <a:bodyPr/>
        <a:lstStyle/>
        <a:p>
          <a:r>
            <a:rPr lang="nl-NL" dirty="0"/>
            <a:t>bestuurlijke werkgroep mobiliteit</a:t>
          </a:r>
        </a:p>
      </dgm:t>
    </dgm:pt>
    <dgm:pt modelId="{9BEFC712-AAC2-417E-9359-D5A922B48813}" type="parTrans" cxnId="{F1CCAE8E-3D81-4535-ABC1-CDFBA8A498B4}">
      <dgm:prSet/>
      <dgm:spPr/>
      <dgm:t>
        <a:bodyPr/>
        <a:lstStyle/>
        <a:p>
          <a:endParaRPr lang="nl-NL"/>
        </a:p>
      </dgm:t>
    </dgm:pt>
    <dgm:pt modelId="{6F3A56F8-9C73-4FAB-AD8E-67182DC17199}" type="sibTrans" cxnId="{F1CCAE8E-3D81-4535-ABC1-CDFBA8A498B4}">
      <dgm:prSet/>
      <dgm:spPr/>
      <dgm:t>
        <a:bodyPr/>
        <a:lstStyle/>
        <a:p>
          <a:endParaRPr lang="nl-NL"/>
        </a:p>
      </dgm:t>
    </dgm:pt>
    <dgm:pt modelId="{9C76B314-A61C-4808-9CBB-43D2A58C29D6}" type="pres">
      <dgm:prSet presAssocID="{47D1D1FB-6BBE-4D07-B9D4-BB1C382B7A0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9E3976B8-C624-43B1-9455-AAD5537EF813}" type="pres">
      <dgm:prSet presAssocID="{B71AA76E-96A2-480B-B53D-7E48379C4E85}" presName="root" presStyleCnt="0"/>
      <dgm:spPr/>
    </dgm:pt>
    <dgm:pt modelId="{B10717FC-E99A-4A88-9520-637D2284A040}" type="pres">
      <dgm:prSet presAssocID="{B71AA76E-96A2-480B-B53D-7E48379C4E85}" presName="rootComposite" presStyleCnt="0"/>
      <dgm:spPr/>
    </dgm:pt>
    <dgm:pt modelId="{7ADF04B4-8A16-4653-AD4F-5724FE46AD4F}" type="pres">
      <dgm:prSet presAssocID="{B71AA76E-96A2-480B-B53D-7E48379C4E85}" presName="rootText" presStyleLbl="node1" presStyleIdx="0" presStyleCnt="1" custScaleX="145514" custScaleY="155482" custLinFactNeighborX="3065" custLinFactNeighborY="7042"/>
      <dgm:spPr/>
      <dgm:t>
        <a:bodyPr/>
        <a:lstStyle/>
        <a:p>
          <a:endParaRPr lang="nl-NL"/>
        </a:p>
      </dgm:t>
    </dgm:pt>
    <dgm:pt modelId="{F7518FCD-DD95-4999-B389-913641BDC47D}" type="pres">
      <dgm:prSet presAssocID="{B71AA76E-96A2-480B-B53D-7E48379C4E85}" presName="rootConnector" presStyleLbl="node1" presStyleIdx="0" presStyleCnt="1"/>
      <dgm:spPr/>
      <dgm:t>
        <a:bodyPr/>
        <a:lstStyle/>
        <a:p>
          <a:endParaRPr lang="nl-NL"/>
        </a:p>
      </dgm:t>
    </dgm:pt>
    <dgm:pt modelId="{5641F59F-832C-4780-AB26-67FE8DAD083F}" type="pres">
      <dgm:prSet presAssocID="{B71AA76E-96A2-480B-B53D-7E48379C4E85}" presName="childShape" presStyleCnt="0"/>
      <dgm:spPr/>
    </dgm:pt>
    <dgm:pt modelId="{BD78697F-9070-4498-BE99-2752EBA6AA82}" type="pres">
      <dgm:prSet presAssocID="{C391F593-4B95-4B2D-9554-58C7AEE1FE75}" presName="Name13" presStyleLbl="parChTrans1D2" presStyleIdx="0" presStyleCnt="3"/>
      <dgm:spPr/>
      <dgm:t>
        <a:bodyPr/>
        <a:lstStyle/>
        <a:p>
          <a:endParaRPr lang="nl-NL"/>
        </a:p>
      </dgm:t>
    </dgm:pt>
    <dgm:pt modelId="{93200232-F34E-4900-9828-8CCF4DE8A1B9}" type="pres">
      <dgm:prSet presAssocID="{6975F5A5-27EE-4585-8AE5-3B5C1D6C3B45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0CB069B-67D5-4370-9FE9-AFFF52140CAA}" type="pres">
      <dgm:prSet presAssocID="{1161F61B-AC02-42CE-B060-4E7E55DBA6B5}" presName="Name13" presStyleLbl="parChTrans1D2" presStyleIdx="1" presStyleCnt="3"/>
      <dgm:spPr/>
      <dgm:t>
        <a:bodyPr/>
        <a:lstStyle/>
        <a:p>
          <a:endParaRPr lang="nl-NL"/>
        </a:p>
      </dgm:t>
    </dgm:pt>
    <dgm:pt modelId="{37D688AF-86D8-4ED3-8FB7-A531933A7964}" type="pres">
      <dgm:prSet presAssocID="{D1D584F9-5416-4E52-AB0B-A08305524C55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B77A0AD-13C0-4725-A20A-5DE0F083EF78}" type="pres">
      <dgm:prSet presAssocID="{9BEFC712-AAC2-417E-9359-D5A922B48813}" presName="Name13" presStyleLbl="parChTrans1D2" presStyleIdx="2" presStyleCnt="3"/>
      <dgm:spPr/>
      <dgm:t>
        <a:bodyPr/>
        <a:lstStyle/>
        <a:p>
          <a:endParaRPr lang="nl-NL"/>
        </a:p>
      </dgm:t>
    </dgm:pt>
    <dgm:pt modelId="{A2CC64A4-2AC0-43CF-B846-02A3496D6500}" type="pres">
      <dgm:prSet presAssocID="{8E1F5634-96BE-45C7-BB0F-7AE6AFFA0858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EBC1B36-91E9-4AC0-ABE9-E972E03DE0F9}" type="presOf" srcId="{C391F593-4B95-4B2D-9554-58C7AEE1FE75}" destId="{BD78697F-9070-4498-BE99-2752EBA6AA82}" srcOrd="0" destOrd="0" presId="urn:microsoft.com/office/officeart/2005/8/layout/hierarchy3"/>
    <dgm:cxn modelId="{EA32277A-1866-4288-8724-3FF10ED68704}" srcId="{B71AA76E-96A2-480B-B53D-7E48379C4E85}" destId="{D1D584F9-5416-4E52-AB0B-A08305524C55}" srcOrd="1" destOrd="0" parTransId="{1161F61B-AC02-42CE-B060-4E7E55DBA6B5}" sibTransId="{0687E0CF-6E4D-40FD-A787-5771E75EA2CE}"/>
    <dgm:cxn modelId="{C2615CC2-5DAA-4799-83BC-04E28F64A153}" type="presOf" srcId="{9BEFC712-AAC2-417E-9359-D5A922B48813}" destId="{DB77A0AD-13C0-4725-A20A-5DE0F083EF78}" srcOrd="0" destOrd="0" presId="urn:microsoft.com/office/officeart/2005/8/layout/hierarchy3"/>
    <dgm:cxn modelId="{E83A9682-21D5-4B5B-A91E-7033B894086A}" type="presOf" srcId="{D1D584F9-5416-4E52-AB0B-A08305524C55}" destId="{37D688AF-86D8-4ED3-8FB7-A531933A7964}" srcOrd="0" destOrd="0" presId="urn:microsoft.com/office/officeart/2005/8/layout/hierarchy3"/>
    <dgm:cxn modelId="{195D290B-37F8-4E3B-996B-A7665ED1A414}" type="presOf" srcId="{B71AA76E-96A2-480B-B53D-7E48379C4E85}" destId="{F7518FCD-DD95-4999-B389-913641BDC47D}" srcOrd="1" destOrd="0" presId="urn:microsoft.com/office/officeart/2005/8/layout/hierarchy3"/>
    <dgm:cxn modelId="{F1CCAE8E-3D81-4535-ABC1-CDFBA8A498B4}" srcId="{B71AA76E-96A2-480B-B53D-7E48379C4E85}" destId="{8E1F5634-96BE-45C7-BB0F-7AE6AFFA0858}" srcOrd="2" destOrd="0" parTransId="{9BEFC712-AAC2-417E-9359-D5A922B48813}" sibTransId="{6F3A56F8-9C73-4FAB-AD8E-67182DC17199}"/>
    <dgm:cxn modelId="{4B874C91-C427-4F98-837C-7E8C37427020}" srcId="{47D1D1FB-6BBE-4D07-B9D4-BB1C382B7A03}" destId="{B71AA76E-96A2-480B-B53D-7E48379C4E85}" srcOrd="0" destOrd="0" parTransId="{5B8BCEDC-61EF-4790-B296-E4D6414CB757}" sibTransId="{1749AC12-2355-4E04-9933-BC563E27DCE0}"/>
    <dgm:cxn modelId="{6861E3E5-1AD9-4EC8-8891-BAB4A142F87C}" type="presOf" srcId="{8E1F5634-96BE-45C7-BB0F-7AE6AFFA0858}" destId="{A2CC64A4-2AC0-43CF-B846-02A3496D6500}" srcOrd="0" destOrd="0" presId="urn:microsoft.com/office/officeart/2005/8/layout/hierarchy3"/>
    <dgm:cxn modelId="{3675C729-F6BF-4F10-89FE-79E0CC7B38A3}" type="presOf" srcId="{1161F61B-AC02-42CE-B060-4E7E55DBA6B5}" destId="{00CB069B-67D5-4370-9FE9-AFFF52140CAA}" srcOrd="0" destOrd="0" presId="urn:microsoft.com/office/officeart/2005/8/layout/hierarchy3"/>
    <dgm:cxn modelId="{DDE3CBD7-AC5B-4D14-A7BA-5CCE1FC3B6A7}" type="presOf" srcId="{47D1D1FB-6BBE-4D07-B9D4-BB1C382B7A03}" destId="{9C76B314-A61C-4808-9CBB-43D2A58C29D6}" srcOrd="0" destOrd="0" presId="urn:microsoft.com/office/officeart/2005/8/layout/hierarchy3"/>
    <dgm:cxn modelId="{63BBFD93-523D-461A-8A4F-AE7915F4C008}" srcId="{B71AA76E-96A2-480B-B53D-7E48379C4E85}" destId="{6975F5A5-27EE-4585-8AE5-3B5C1D6C3B45}" srcOrd="0" destOrd="0" parTransId="{C391F593-4B95-4B2D-9554-58C7AEE1FE75}" sibTransId="{9104BA00-FCFE-4AF4-85BB-3B6076AB1FCD}"/>
    <dgm:cxn modelId="{B64ABC72-9FB2-49DE-9F90-0E54CFD5680F}" type="presOf" srcId="{B71AA76E-96A2-480B-B53D-7E48379C4E85}" destId="{7ADF04B4-8A16-4653-AD4F-5724FE46AD4F}" srcOrd="0" destOrd="0" presId="urn:microsoft.com/office/officeart/2005/8/layout/hierarchy3"/>
    <dgm:cxn modelId="{557EB4BF-71FA-4E0D-A007-F0222711AABB}" type="presOf" srcId="{6975F5A5-27EE-4585-8AE5-3B5C1D6C3B45}" destId="{93200232-F34E-4900-9828-8CCF4DE8A1B9}" srcOrd="0" destOrd="0" presId="urn:microsoft.com/office/officeart/2005/8/layout/hierarchy3"/>
    <dgm:cxn modelId="{312BAA48-1657-4728-96E0-0860BD3C9261}" type="presParOf" srcId="{9C76B314-A61C-4808-9CBB-43D2A58C29D6}" destId="{9E3976B8-C624-43B1-9455-AAD5537EF813}" srcOrd="0" destOrd="0" presId="urn:microsoft.com/office/officeart/2005/8/layout/hierarchy3"/>
    <dgm:cxn modelId="{7E327468-E1E7-4510-AA27-03CDFAF49100}" type="presParOf" srcId="{9E3976B8-C624-43B1-9455-AAD5537EF813}" destId="{B10717FC-E99A-4A88-9520-637D2284A040}" srcOrd="0" destOrd="0" presId="urn:microsoft.com/office/officeart/2005/8/layout/hierarchy3"/>
    <dgm:cxn modelId="{D11F0D96-544C-423D-9DCC-010B0A9273C4}" type="presParOf" srcId="{B10717FC-E99A-4A88-9520-637D2284A040}" destId="{7ADF04B4-8A16-4653-AD4F-5724FE46AD4F}" srcOrd="0" destOrd="0" presId="urn:microsoft.com/office/officeart/2005/8/layout/hierarchy3"/>
    <dgm:cxn modelId="{13DAF763-E240-4F57-9294-610BD8A2C478}" type="presParOf" srcId="{B10717FC-E99A-4A88-9520-637D2284A040}" destId="{F7518FCD-DD95-4999-B389-913641BDC47D}" srcOrd="1" destOrd="0" presId="urn:microsoft.com/office/officeart/2005/8/layout/hierarchy3"/>
    <dgm:cxn modelId="{7ED953E3-4683-4932-B3C3-C5454336FFD4}" type="presParOf" srcId="{9E3976B8-C624-43B1-9455-AAD5537EF813}" destId="{5641F59F-832C-4780-AB26-67FE8DAD083F}" srcOrd="1" destOrd="0" presId="urn:microsoft.com/office/officeart/2005/8/layout/hierarchy3"/>
    <dgm:cxn modelId="{6CF720FE-0B9A-4E8F-AFC7-7AA41FB842FE}" type="presParOf" srcId="{5641F59F-832C-4780-AB26-67FE8DAD083F}" destId="{BD78697F-9070-4498-BE99-2752EBA6AA82}" srcOrd="0" destOrd="0" presId="urn:microsoft.com/office/officeart/2005/8/layout/hierarchy3"/>
    <dgm:cxn modelId="{5A3D70E6-C6DC-4DB5-962B-8B147DA9EC09}" type="presParOf" srcId="{5641F59F-832C-4780-AB26-67FE8DAD083F}" destId="{93200232-F34E-4900-9828-8CCF4DE8A1B9}" srcOrd="1" destOrd="0" presId="urn:microsoft.com/office/officeart/2005/8/layout/hierarchy3"/>
    <dgm:cxn modelId="{53463BE8-E770-4C59-B2DC-099ABE8E2C70}" type="presParOf" srcId="{5641F59F-832C-4780-AB26-67FE8DAD083F}" destId="{00CB069B-67D5-4370-9FE9-AFFF52140CAA}" srcOrd="2" destOrd="0" presId="urn:microsoft.com/office/officeart/2005/8/layout/hierarchy3"/>
    <dgm:cxn modelId="{60A11B41-255E-4494-A28D-F4D54D8173DE}" type="presParOf" srcId="{5641F59F-832C-4780-AB26-67FE8DAD083F}" destId="{37D688AF-86D8-4ED3-8FB7-A531933A7964}" srcOrd="3" destOrd="0" presId="urn:microsoft.com/office/officeart/2005/8/layout/hierarchy3"/>
    <dgm:cxn modelId="{33890B56-3409-47F3-BC55-88B1464655E4}" type="presParOf" srcId="{5641F59F-832C-4780-AB26-67FE8DAD083F}" destId="{DB77A0AD-13C0-4725-A20A-5DE0F083EF78}" srcOrd="4" destOrd="0" presId="urn:microsoft.com/office/officeart/2005/8/layout/hierarchy3"/>
    <dgm:cxn modelId="{F939DA85-CE07-4EEE-89A7-442427FF6361}" type="presParOf" srcId="{5641F59F-832C-4780-AB26-67FE8DAD083F}" destId="{A2CC64A4-2AC0-43CF-B846-02A3496D650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EC76B-6BFF-40D2-A3A7-7FC3484EE634}">
      <dsp:nvSpPr>
        <dsp:cNvPr id="0" name=""/>
        <dsp:cNvSpPr/>
      </dsp:nvSpPr>
      <dsp:spPr>
        <a:xfrm>
          <a:off x="1780338" y="1591733"/>
          <a:ext cx="1245134" cy="296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909"/>
              </a:lnTo>
              <a:lnTo>
                <a:pt x="1245134" y="201909"/>
              </a:lnTo>
              <a:lnTo>
                <a:pt x="1245134" y="2962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79076-7868-41CC-B7B7-658CF0C28519}">
      <dsp:nvSpPr>
        <dsp:cNvPr id="0" name=""/>
        <dsp:cNvSpPr/>
      </dsp:nvSpPr>
      <dsp:spPr>
        <a:xfrm>
          <a:off x="1734618" y="3478111"/>
          <a:ext cx="91440" cy="2962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2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C891C-6C78-4D57-9537-2521C72E061B}">
      <dsp:nvSpPr>
        <dsp:cNvPr id="0" name=""/>
        <dsp:cNvSpPr/>
      </dsp:nvSpPr>
      <dsp:spPr>
        <a:xfrm>
          <a:off x="1734618" y="2534922"/>
          <a:ext cx="91440" cy="2962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2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5E232D-1056-4099-8033-81DBCA60A345}">
      <dsp:nvSpPr>
        <dsp:cNvPr id="0" name=""/>
        <dsp:cNvSpPr/>
      </dsp:nvSpPr>
      <dsp:spPr>
        <a:xfrm>
          <a:off x="1734618" y="1591733"/>
          <a:ext cx="91440" cy="2962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2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88295-3A97-4BFB-B983-60804272455F}">
      <dsp:nvSpPr>
        <dsp:cNvPr id="0" name=""/>
        <dsp:cNvSpPr/>
      </dsp:nvSpPr>
      <dsp:spPr>
        <a:xfrm>
          <a:off x="489484" y="3478111"/>
          <a:ext cx="91440" cy="2962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2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0E694-DA81-40CE-AEAB-FBD2626F17B5}">
      <dsp:nvSpPr>
        <dsp:cNvPr id="0" name=""/>
        <dsp:cNvSpPr/>
      </dsp:nvSpPr>
      <dsp:spPr>
        <a:xfrm>
          <a:off x="489484" y="2534922"/>
          <a:ext cx="91440" cy="2962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2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7C1A9-331C-43DF-BA60-40F1E885D1EB}">
      <dsp:nvSpPr>
        <dsp:cNvPr id="0" name=""/>
        <dsp:cNvSpPr/>
      </dsp:nvSpPr>
      <dsp:spPr>
        <a:xfrm>
          <a:off x="535204" y="1591733"/>
          <a:ext cx="1245134" cy="296285"/>
        </a:xfrm>
        <a:custGeom>
          <a:avLst/>
          <a:gdLst/>
          <a:ahLst/>
          <a:cxnLst/>
          <a:rect l="0" t="0" r="0" b="0"/>
          <a:pathLst>
            <a:path>
              <a:moveTo>
                <a:pt x="1245134" y="0"/>
              </a:moveTo>
              <a:lnTo>
                <a:pt x="1245134" y="201909"/>
              </a:lnTo>
              <a:lnTo>
                <a:pt x="0" y="201909"/>
              </a:lnTo>
              <a:lnTo>
                <a:pt x="0" y="2962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FF684-F365-408E-B2B2-B8561C0621AA}">
      <dsp:nvSpPr>
        <dsp:cNvPr id="0" name=""/>
        <dsp:cNvSpPr/>
      </dsp:nvSpPr>
      <dsp:spPr>
        <a:xfrm>
          <a:off x="1734618" y="648544"/>
          <a:ext cx="91440" cy="2962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2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36CEB-FA3B-4110-A37A-075E7CE797CE}">
      <dsp:nvSpPr>
        <dsp:cNvPr id="0" name=""/>
        <dsp:cNvSpPr/>
      </dsp:nvSpPr>
      <dsp:spPr>
        <a:xfrm>
          <a:off x="1270965" y="1640"/>
          <a:ext cx="1018746" cy="646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16F98D-7A29-4CED-B96F-12764A79B05B}">
      <dsp:nvSpPr>
        <dsp:cNvPr id="0" name=""/>
        <dsp:cNvSpPr/>
      </dsp:nvSpPr>
      <dsp:spPr>
        <a:xfrm>
          <a:off x="1384159" y="109174"/>
          <a:ext cx="1018746" cy="646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Drechtraad</a:t>
          </a:r>
          <a:endParaRPr lang="nl-NL" sz="1200" kern="1200" dirty="0"/>
        </a:p>
      </dsp:txBody>
      <dsp:txXfrm>
        <a:off x="1403106" y="128121"/>
        <a:ext cx="980852" cy="609009"/>
      </dsp:txXfrm>
    </dsp:sp>
    <dsp:sp modelId="{18118E2D-F092-448C-9507-FA2C6C9BF2FE}">
      <dsp:nvSpPr>
        <dsp:cNvPr id="0" name=""/>
        <dsp:cNvSpPr/>
      </dsp:nvSpPr>
      <dsp:spPr>
        <a:xfrm>
          <a:off x="1270965" y="944829"/>
          <a:ext cx="1018746" cy="646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2D082-2F3E-4B62-9578-96982DE1B3D5}">
      <dsp:nvSpPr>
        <dsp:cNvPr id="0" name=""/>
        <dsp:cNvSpPr/>
      </dsp:nvSpPr>
      <dsp:spPr>
        <a:xfrm>
          <a:off x="1384159" y="1052363"/>
          <a:ext cx="1018746" cy="646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DSB</a:t>
          </a:r>
          <a:endParaRPr lang="nl-NL" sz="1200" kern="1200" dirty="0"/>
        </a:p>
      </dsp:txBody>
      <dsp:txXfrm>
        <a:off x="1403106" y="1071310"/>
        <a:ext cx="980852" cy="609009"/>
      </dsp:txXfrm>
    </dsp:sp>
    <dsp:sp modelId="{BBDDC582-6296-4738-A087-6A25222453B6}">
      <dsp:nvSpPr>
        <dsp:cNvPr id="0" name=""/>
        <dsp:cNvSpPr/>
      </dsp:nvSpPr>
      <dsp:spPr>
        <a:xfrm>
          <a:off x="25831" y="1888018"/>
          <a:ext cx="1018746" cy="646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D44A4-52ED-4B90-8314-A1389CFD2D63}">
      <dsp:nvSpPr>
        <dsp:cNvPr id="0" name=""/>
        <dsp:cNvSpPr/>
      </dsp:nvSpPr>
      <dsp:spPr>
        <a:xfrm>
          <a:off x="139025" y="1995552"/>
          <a:ext cx="1018746" cy="646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/>
            <a:t>pfo sociaal</a:t>
          </a:r>
        </a:p>
      </dsp:txBody>
      <dsp:txXfrm>
        <a:off x="157972" y="2014499"/>
        <a:ext cx="980852" cy="609009"/>
      </dsp:txXfrm>
    </dsp:sp>
    <dsp:sp modelId="{0F7C1043-6965-4B4D-AE9C-E07645FE1F74}">
      <dsp:nvSpPr>
        <dsp:cNvPr id="0" name=""/>
        <dsp:cNvSpPr/>
      </dsp:nvSpPr>
      <dsp:spPr>
        <a:xfrm>
          <a:off x="25831" y="2831207"/>
          <a:ext cx="1018746" cy="646903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EEA1A-0E22-4843-BCC8-D3F1A768C200}">
      <dsp:nvSpPr>
        <dsp:cNvPr id="0" name=""/>
        <dsp:cNvSpPr/>
      </dsp:nvSpPr>
      <dsp:spPr>
        <a:xfrm>
          <a:off x="139025" y="2938741"/>
          <a:ext cx="1018746" cy="646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/>
            <a:t>mt sociaal</a:t>
          </a:r>
        </a:p>
      </dsp:txBody>
      <dsp:txXfrm>
        <a:off x="157972" y="2957688"/>
        <a:ext cx="980852" cy="609009"/>
      </dsp:txXfrm>
    </dsp:sp>
    <dsp:sp modelId="{16550E12-7F7E-484B-95AF-9582ACF597C2}">
      <dsp:nvSpPr>
        <dsp:cNvPr id="0" name=""/>
        <dsp:cNvSpPr/>
      </dsp:nvSpPr>
      <dsp:spPr>
        <a:xfrm>
          <a:off x="25831" y="3774396"/>
          <a:ext cx="1018746" cy="64690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13237-50FC-4AFE-8AF6-BAE5490713E5}">
      <dsp:nvSpPr>
        <dsp:cNvPr id="0" name=""/>
        <dsp:cNvSpPr/>
      </dsp:nvSpPr>
      <dsp:spPr>
        <a:xfrm>
          <a:off x="139025" y="3881930"/>
          <a:ext cx="1018746" cy="646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/>
            <a:t>SDD/lokaal beleid &amp; uitvoering</a:t>
          </a:r>
        </a:p>
      </dsp:txBody>
      <dsp:txXfrm>
        <a:off x="157972" y="3900877"/>
        <a:ext cx="980852" cy="609009"/>
      </dsp:txXfrm>
    </dsp:sp>
    <dsp:sp modelId="{23A4E4CC-5DBE-4B35-96E7-D1D0F20F7492}">
      <dsp:nvSpPr>
        <dsp:cNvPr id="0" name=""/>
        <dsp:cNvSpPr/>
      </dsp:nvSpPr>
      <dsp:spPr>
        <a:xfrm>
          <a:off x="1270965" y="1888018"/>
          <a:ext cx="1018746" cy="646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2B03E-F0BB-43B4-BCFF-6E363D3FB017}">
      <dsp:nvSpPr>
        <dsp:cNvPr id="0" name=""/>
        <dsp:cNvSpPr/>
      </dsp:nvSpPr>
      <dsp:spPr>
        <a:xfrm>
          <a:off x="1384159" y="1995552"/>
          <a:ext cx="1018746" cy="646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/>
            <a:t>pfo middelen</a:t>
          </a:r>
        </a:p>
      </dsp:txBody>
      <dsp:txXfrm>
        <a:off x="1403106" y="2014499"/>
        <a:ext cx="980852" cy="609009"/>
      </dsp:txXfrm>
    </dsp:sp>
    <dsp:sp modelId="{C5ECB0E1-AE4B-4D00-9714-94FA760F68C3}">
      <dsp:nvSpPr>
        <dsp:cNvPr id="0" name=""/>
        <dsp:cNvSpPr/>
      </dsp:nvSpPr>
      <dsp:spPr>
        <a:xfrm>
          <a:off x="1270965" y="2831207"/>
          <a:ext cx="1018746" cy="646903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DA861-FFA8-4209-BEF6-4DC66BB4FE3C}">
      <dsp:nvSpPr>
        <dsp:cNvPr id="0" name=""/>
        <dsp:cNvSpPr/>
      </dsp:nvSpPr>
      <dsp:spPr>
        <a:xfrm>
          <a:off x="1384159" y="2938741"/>
          <a:ext cx="1018746" cy="646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/>
            <a:t>mt middelen</a:t>
          </a:r>
        </a:p>
      </dsp:txBody>
      <dsp:txXfrm>
        <a:off x="1403106" y="2957688"/>
        <a:ext cx="980852" cy="609009"/>
      </dsp:txXfrm>
    </dsp:sp>
    <dsp:sp modelId="{78FFE3E9-8B2E-4F68-B03D-9C5E9382618D}">
      <dsp:nvSpPr>
        <dsp:cNvPr id="0" name=""/>
        <dsp:cNvSpPr/>
      </dsp:nvSpPr>
      <dsp:spPr>
        <a:xfrm>
          <a:off x="1270965" y="3774396"/>
          <a:ext cx="1018746" cy="64690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72F2F-5A75-4BEC-BE10-2992B7C7E9F9}">
      <dsp:nvSpPr>
        <dsp:cNvPr id="0" name=""/>
        <dsp:cNvSpPr/>
      </dsp:nvSpPr>
      <dsp:spPr>
        <a:xfrm>
          <a:off x="1384159" y="3881930"/>
          <a:ext cx="1018746" cy="646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/>
            <a:t>SCD/lokale uitvoering</a:t>
          </a:r>
        </a:p>
      </dsp:txBody>
      <dsp:txXfrm>
        <a:off x="1403106" y="3900877"/>
        <a:ext cx="980852" cy="609009"/>
      </dsp:txXfrm>
    </dsp:sp>
    <dsp:sp modelId="{4C9B7B98-8D4B-4EA1-8C39-375AA0DC8C2F}">
      <dsp:nvSpPr>
        <dsp:cNvPr id="0" name=""/>
        <dsp:cNvSpPr/>
      </dsp:nvSpPr>
      <dsp:spPr>
        <a:xfrm>
          <a:off x="2516100" y="1888018"/>
          <a:ext cx="1018746" cy="646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4B993C-9D3A-4664-ADEB-C8D7D9C35536}">
      <dsp:nvSpPr>
        <dsp:cNvPr id="0" name=""/>
        <dsp:cNvSpPr/>
      </dsp:nvSpPr>
      <dsp:spPr>
        <a:xfrm>
          <a:off x="2629294" y="1995552"/>
          <a:ext cx="1018746" cy="646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/>
            <a:t>coordinatie externe betrekkingen</a:t>
          </a:r>
        </a:p>
      </dsp:txBody>
      <dsp:txXfrm>
        <a:off x="2648241" y="2014499"/>
        <a:ext cx="980852" cy="6090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1B1DF-3767-4630-9E86-54F8BAB88155}">
      <dsp:nvSpPr>
        <dsp:cNvPr id="0" name=""/>
        <dsp:cNvSpPr/>
      </dsp:nvSpPr>
      <dsp:spPr>
        <a:xfrm>
          <a:off x="1924593" y="3526354"/>
          <a:ext cx="91440" cy="3360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9376"/>
              </a:lnTo>
              <a:lnTo>
                <a:pt x="56393" y="229376"/>
              </a:lnTo>
              <a:lnTo>
                <a:pt x="56393" y="33604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72B47-0CC1-4583-ACF9-5CFFDB3DAB53}">
      <dsp:nvSpPr>
        <dsp:cNvPr id="0" name=""/>
        <dsp:cNvSpPr/>
      </dsp:nvSpPr>
      <dsp:spPr>
        <a:xfrm>
          <a:off x="1924593" y="2045156"/>
          <a:ext cx="91440" cy="3348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48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F125C-E7C0-451E-89EC-650F523DD510}">
      <dsp:nvSpPr>
        <dsp:cNvPr id="0" name=""/>
        <dsp:cNvSpPr/>
      </dsp:nvSpPr>
      <dsp:spPr>
        <a:xfrm>
          <a:off x="1924593" y="1040222"/>
          <a:ext cx="91440" cy="273772"/>
        </a:xfrm>
        <a:custGeom>
          <a:avLst/>
          <a:gdLst/>
          <a:ahLst/>
          <a:cxnLst/>
          <a:rect l="0" t="0" r="0" b="0"/>
          <a:pathLst>
            <a:path>
              <a:moveTo>
                <a:pt x="51557" y="0"/>
              </a:moveTo>
              <a:lnTo>
                <a:pt x="51557" y="167104"/>
              </a:lnTo>
              <a:lnTo>
                <a:pt x="45720" y="167104"/>
              </a:lnTo>
              <a:lnTo>
                <a:pt x="45720" y="2737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750E7-3A7E-4FEE-9EFE-9CEFEB6839E8}">
      <dsp:nvSpPr>
        <dsp:cNvPr id="0" name=""/>
        <dsp:cNvSpPr/>
      </dsp:nvSpPr>
      <dsp:spPr>
        <a:xfrm>
          <a:off x="1315912" y="62271"/>
          <a:ext cx="1320477" cy="977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6B3D4-92D0-4C79-9B7D-321311EF42AE}">
      <dsp:nvSpPr>
        <dsp:cNvPr id="0" name=""/>
        <dsp:cNvSpPr/>
      </dsp:nvSpPr>
      <dsp:spPr>
        <a:xfrm>
          <a:off x="1443849" y="183811"/>
          <a:ext cx="1320477" cy="977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/>
            <a:t>lokale raden</a:t>
          </a:r>
        </a:p>
      </dsp:txBody>
      <dsp:txXfrm>
        <a:off x="1472492" y="212454"/>
        <a:ext cx="1263191" cy="920664"/>
      </dsp:txXfrm>
    </dsp:sp>
    <dsp:sp modelId="{E382597E-77C2-40A2-A811-67E9E07ED092}">
      <dsp:nvSpPr>
        <dsp:cNvPr id="0" name=""/>
        <dsp:cNvSpPr/>
      </dsp:nvSpPr>
      <dsp:spPr>
        <a:xfrm>
          <a:off x="1394596" y="1313994"/>
          <a:ext cx="1151435" cy="731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C6CB5-0B10-437F-8632-49CDEC5A7D34}">
      <dsp:nvSpPr>
        <dsp:cNvPr id="0" name=""/>
        <dsp:cNvSpPr/>
      </dsp:nvSpPr>
      <dsp:spPr>
        <a:xfrm>
          <a:off x="1522533" y="1435535"/>
          <a:ext cx="1151435" cy="731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/>
            <a:t>7 colleges</a:t>
          </a:r>
        </a:p>
      </dsp:txBody>
      <dsp:txXfrm>
        <a:off x="1543948" y="1456950"/>
        <a:ext cx="1108605" cy="688331"/>
      </dsp:txXfrm>
    </dsp:sp>
    <dsp:sp modelId="{8167BBAA-8D2E-4497-8FAD-4D8D2FD8A523}">
      <dsp:nvSpPr>
        <dsp:cNvPr id="0" name=""/>
        <dsp:cNvSpPr/>
      </dsp:nvSpPr>
      <dsp:spPr>
        <a:xfrm>
          <a:off x="986912" y="2380032"/>
          <a:ext cx="1966801" cy="114632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53894-E47C-4E83-B5A6-BDA11C06F79D}">
      <dsp:nvSpPr>
        <dsp:cNvPr id="0" name=""/>
        <dsp:cNvSpPr/>
      </dsp:nvSpPr>
      <dsp:spPr>
        <a:xfrm>
          <a:off x="1114850" y="2501572"/>
          <a:ext cx="1966801" cy="11463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/>
            <a:t>ONS-D</a:t>
          </a:r>
        </a:p>
      </dsp:txBody>
      <dsp:txXfrm>
        <a:off x="1148425" y="2535147"/>
        <a:ext cx="1899651" cy="1079172"/>
      </dsp:txXfrm>
    </dsp:sp>
    <dsp:sp modelId="{DC31E43A-1182-4B22-8D6F-4E1647F3A8BD}">
      <dsp:nvSpPr>
        <dsp:cNvPr id="0" name=""/>
        <dsp:cNvSpPr/>
      </dsp:nvSpPr>
      <dsp:spPr>
        <a:xfrm>
          <a:off x="1190089" y="3862399"/>
          <a:ext cx="1581796" cy="100617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BFB742-B3B2-44C9-BFA4-B990E3030055}">
      <dsp:nvSpPr>
        <dsp:cNvPr id="0" name=""/>
        <dsp:cNvSpPr/>
      </dsp:nvSpPr>
      <dsp:spPr>
        <a:xfrm>
          <a:off x="1318026" y="3983939"/>
          <a:ext cx="1581796" cy="1006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/>
            <a:t>lokale/meervoudig/regionale opgaven </a:t>
          </a:r>
          <a:r>
            <a:rPr lang="nl-NL" sz="900" kern="1200" dirty="0" err="1"/>
            <a:t>ro</a:t>
          </a:r>
          <a:r>
            <a:rPr lang="nl-NL" sz="900" kern="1200" dirty="0"/>
            <a:t>/economie/mobiliteit</a:t>
          </a:r>
        </a:p>
      </dsp:txBody>
      <dsp:txXfrm>
        <a:off x="1347496" y="4013409"/>
        <a:ext cx="1522856" cy="9472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F04B4-8A16-4653-AD4F-5724FE46AD4F}">
      <dsp:nvSpPr>
        <dsp:cNvPr id="0" name=""/>
        <dsp:cNvSpPr/>
      </dsp:nvSpPr>
      <dsp:spPr>
        <a:xfrm>
          <a:off x="804803" y="45827"/>
          <a:ext cx="1875652" cy="1002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/>
            <a:t>Monitoringsgroep</a:t>
          </a:r>
        </a:p>
      </dsp:txBody>
      <dsp:txXfrm>
        <a:off x="834153" y="75177"/>
        <a:ext cx="1816952" cy="943369"/>
      </dsp:txXfrm>
    </dsp:sp>
    <dsp:sp modelId="{BD78697F-9070-4498-BE99-2752EBA6AA82}">
      <dsp:nvSpPr>
        <dsp:cNvPr id="0" name=""/>
        <dsp:cNvSpPr/>
      </dsp:nvSpPr>
      <dsp:spPr>
        <a:xfrm>
          <a:off x="992368" y="1047896"/>
          <a:ext cx="148057" cy="437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983"/>
              </a:lnTo>
              <a:lnTo>
                <a:pt x="148057" y="437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00232-F34E-4900-9828-8CCF4DE8A1B9}">
      <dsp:nvSpPr>
        <dsp:cNvPr id="0" name=""/>
        <dsp:cNvSpPr/>
      </dsp:nvSpPr>
      <dsp:spPr>
        <a:xfrm>
          <a:off x="1140426" y="1163634"/>
          <a:ext cx="1031187" cy="6444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/>
            <a:t>bestuurlijke werkgroep economie</a:t>
          </a:r>
        </a:p>
      </dsp:txBody>
      <dsp:txXfrm>
        <a:off x="1159302" y="1182510"/>
        <a:ext cx="993435" cy="606739"/>
      </dsp:txXfrm>
    </dsp:sp>
    <dsp:sp modelId="{00CB069B-67D5-4370-9FE9-AFFF52140CAA}">
      <dsp:nvSpPr>
        <dsp:cNvPr id="0" name=""/>
        <dsp:cNvSpPr/>
      </dsp:nvSpPr>
      <dsp:spPr>
        <a:xfrm>
          <a:off x="992368" y="1047896"/>
          <a:ext cx="148057" cy="1243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3598"/>
              </a:lnTo>
              <a:lnTo>
                <a:pt x="148057" y="12435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688AF-86D8-4ED3-8FB7-A531933A7964}">
      <dsp:nvSpPr>
        <dsp:cNvPr id="0" name=""/>
        <dsp:cNvSpPr/>
      </dsp:nvSpPr>
      <dsp:spPr>
        <a:xfrm>
          <a:off x="1140426" y="1969249"/>
          <a:ext cx="1031187" cy="6444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/>
            <a:t>bestuurlijke werkgroep wonen</a:t>
          </a:r>
        </a:p>
      </dsp:txBody>
      <dsp:txXfrm>
        <a:off x="1159302" y="1988125"/>
        <a:ext cx="993435" cy="606739"/>
      </dsp:txXfrm>
    </dsp:sp>
    <dsp:sp modelId="{DB77A0AD-13C0-4725-A20A-5DE0F083EF78}">
      <dsp:nvSpPr>
        <dsp:cNvPr id="0" name=""/>
        <dsp:cNvSpPr/>
      </dsp:nvSpPr>
      <dsp:spPr>
        <a:xfrm>
          <a:off x="992368" y="1047896"/>
          <a:ext cx="148057" cy="2049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9213"/>
              </a:lnTo>
              <a:lnTo>
                <a:pt x="148057" y="20492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C64A4-2AC0-43CF-B846-02A3496D6500}">
      <dsp:nvSpPr>
        <dsp:cNvPr id="0" name=""/>
        <dsp:cNvSpPr/>
      </dsp:nvSpPr>
      <dsp:spPr>
        <a:xfrm>
          <a:off x="1140426" y="2774863"/>
          <a:ext cx="1031187" cy="6444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/>
            <a:t>bestuurlijke werkgroep mobiliteit</a:t>
          </a:r>
        </a:p>
      </dsp:txBody>
      <dsp:txXfrm>
        <a:off x="1159302" y="2793739"/>
        <a:ext cx="993435" cy="606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5A5A-64F6-45A6-8737-81AB854C136B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A2DC-D22B-4731-BA05-0CADB5D2AA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475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5A5A-64F6-45A6-8737-81AB854C136B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A2DC-D22B-4731-BA05-0CADB5D2AA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342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5A5A-64F6-45A6-8737-81AB854C136B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A2DC-D22B-4731-BA05-0CADB5D2AA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17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5A5A-64F6-45A6-8737-81AB854C136B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A2DC-D22B-4731-BA05-0CADB5D2AA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93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5A5A-64F6-45A6-8737-81AB854C136B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A2DC-D22B-4731-BA05-0CADB5D2AA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6451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5A5A-64F6-45A6-8737-81AB854C136B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A2DC-D22B-4731-BA05-0CADB5D2AA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004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5A5A-64F6-45A6-8737-81AB854C136B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A2DC-D22B-4731-BA05-0CADB5D2AA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11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5A5A-64F6-45A6-8737-81AB854C136B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A2DC-D22B-4731-BA05-0CADB5D2AA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10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5A5A-64F6-45A6-8737-81AB854C136B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A2DC-D22B-4731-BA05-0CADB5D2AA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901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5A5A-64F6-45A6-8737-81AB854C136B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A2DC-D22B-4731-BA05-0CADB5D2AA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776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5A5A-64F6-45A6-8737-81AB854C136B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A2DC-D22B-4731-BA05-0CADB5D2AA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02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95A5A-64F6-45A6-8737-81AB854C136B}" type="datetimeFigureOut">
              <a:rPr lang="nl-NL" smtClean="0"/>
              <a:t>16-1-2019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8A2DC-D22B-4731-BA05-0CADB5D2AA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50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 flipV="1">
            <a:off x="4186419" y="1618739"/>
            <a:ext cx="3267418" cy="1218734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83012452"/>
              </p:ext>
            </p:extLst>
          </p:nvPr>
        </p:nvGraphicFramePr>
        <p:xfrm>
          <a:off x="512547" y="704333"/>
          <a:ext cx="3673872" cy="4530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46554237"/>
              </p:ext>
            </p:extLst>
          </p:nvPr>
        </p:nvGraphicFramePr>
        <p:xfrm>
          <a:off x="3340185" y="570764"/>
          <a:ext cx="4068565" cy="4990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65780026"/>
              </p:ext>
            </p:extLst>
          </p:nvPr>
        </p:nvGraphicFramePr>
        <p:xfrm>
          <a:off x="6536624" y="704333"/>
          <a:ext cx="3406244" cy="3419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9" name="Rechte verbindingslijn 8"/>
          <p:cNvCxnSpPr/>
          <p:nvPr/>
        </p:nvCxnSpPr>
        <p:spPr>
          <a:xfrm flipH="1">
            <a:off x="6039076" y="1178012"/>
            <a:ext cx="1424406" cy="57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flipH="1">
            <a:off x="6039076" y="1452697"/>
            <a:ext cx="1369674" cy="635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echte verbindingslijn 2"/>
          <p:cNvCxnSpPr/>
          <p:nvPr/>
        </p:nvCxnSpPr>
        <p:spPr>
          <a:xfrm flipH="1">
            <a:off x="2965623" y="1045029"/>
            <a:ext cx="1718344" cy="34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2965623" y="2088291"/>
            <a:ext cx="1845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419555" y="4282752"/>
            <a:ext cx="1531" cy="242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7828384" y="5159829"/>
            <a:ext cx="36389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Dit schema is onze interpretatie van de nieuwe voorgestelde structuur en dient puur ter ondersteuning van bespreking in de commissie op 22/1/2019.  </a:t>
            </a:r>
            <a:endParaRPr lang="nl-NL" dirty="0"/>
          </a:p>
        </p:txBody>
      </p:sp>
      <p:cxnSp>
        <p:nvCxnSpPr>
          <p:cNvPr id="10" name="Rechte verbindingslijn 9"/>
          <p:cNvCxnSpPr/>
          <p:nvPr/>
        </p:nvCxnSpPr>
        <p:spPr>
          <a:xfrm flipV="1">
            <a:off x="6334897" y="4909751"/>
            <a:ext cx="1968844" cy="24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V="1">
            <a:off x="8295503" y="4282752"/>
            <a:ext cx="0" cy="64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8557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60</Words>
  <Application>Microsoft Office PowerPoint</Application>
  <PresentationFormat>Breedbeeld</PresentationFormat>
  <Paragraphs>18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Servicecentrum Drechtsteden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Gooijer, A de (Astrid)</dc:creator>
  <cp:lastModifiedBy>Gooijer, A de (Astrid)</cp:lastModifiedBy>
  <cp:revision>8</cp:revision>
  <cp:lastPrinted>2019-01-10T13:49:36Z</cp:lastPrinted>
  <dcterms:created xsi:type="dcterms:W3CDTF">2019-01-10T13:19:42Z</dcterms:created>
  <dcterms:modified xsi:type="dcterms:W3CDTF">2019-01-16T15:11:53Z</dcterms:modified>
</cp:coreProperties>
</file>